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omments/comment1.xml" ContentType="application/vnd.openxmlformats-officedocument.presentationml.comment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comments/comment2.xml" ContentType="application/vnd.openxmlformats-officedocument.presentationml.comment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comments/comment3.xml" ContentType="application/vnd.openxmlformats-officedocument.presentationml.comments+xml"/>
  <Override PartName="/ppt/tags/tag17.xml" ContentType="application/vnd.openxmlformats-officedocument.presentationml.tags+xml"/>
  <Override PartName="/ppt/comments/comment4.xml" ContentType="application/vnd.openxmlformats-officedocument.presentationml.comments+xml"/>
  <Override PartName="/ppt/tags/tag18.xml" ContentType="application/vnd.openxmlformats-officedocument.presentationml.tags+xml"/>
  <Override PartName="/ppt/comments/comment5.xml" ContentType="application/vnd.openxmlformats-officedocument.presentationml.comments+xml"/>
  <Override PartName="/ppt/tags/tag19.xml" ContentType="application/vnd.openxmlformats-officedocument.presentationml.tags+xml"/>
  <Override PartName="/ppt/comments/comment6.xml" ContentType="application/vnd.openxmlformats-officedocument.presentationml.comments+xml"/>
  <Override PartName="/ppt/tags/tag20.xml" ContentType="application/vnd.openxmlformats-officedocument.presentationml.tags+xml"/>
  <Override PartName="/ppt/comments/comment7.xml" ContentType="application/vnd.openxmlformats-officedocument.presentationml.comments+xml"/>
  <Override PartName="/ppt/comments/comment8.xml" ContentType="application/vnd.openxmlformats-officedocument.presentationml.comment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comments/comment9.xml" ContentType="application/vnd.openxmlformats-officedocument.presentationml.comments+xml"/>
  <Override PartName="/ppt/comments/comment10.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53"/>
  </p:notesMasterIdLst>
  <p:sldIdLst>
    <p:sldId id="256" r:id="rId2"/>
    <p:sldId id="257" r:id="rId3"/>
    <p:sldId id="259" r:id="rId4"/>
    <p:sldId id="262" r:id="rId5"/>
    <p:sldId id="264" r:id="rId6"/>
    <p:sldId id="263" r:id="rId7"/>
    <p:sldId id="267" r:id="rId8"/>
    <p:sldId id="266" r:id="rId9"/>
    <p:sldId id="270" r:id="rId10"/>
    <p:sldId id="265" r:id="rId11"/>
    <p:sldId id="268" r:id="rId12"/>
    <p:sldId id="260" r:id="rId13"/>
    <p:sldId id="275" r:id="rId14"/>
    <p:sldId id="274" r:id="rId15"/>
    <p:sldId id="276" r:id="rId16"/>
    <p:sldId id="269" r:id="rId17"/>
    <p:sldId id="271" r:id="rId18"/>
    <p:sldId id="272" r:id="rId19"/>
    <p:sldId id="273" r:id="rId20"/>
    <p:sldId id="277" r:id="rId21"/>
    <p:sldId id="281" r:id="rId22"/>
    <p:sldId id="278" r:id="rId23"/>
    <p:sldId id="279" r:id="rId24"/>
    <p:sldId id="280" r:id="rId25"/>
    <p:sldId id="283" r:id="rId26"/>
    <p:sldId id="284" r:id="rId27"/>
    <p:sldId id="285" r:id="rId28"/>
    <p:sldId id="286" r:id="rId29"/>
    <p:sldId id="287" r:id="rId30"/>
    <p:sldId id="288" r:id="rId31"/>
    <p:sldId id="289" r:id="rId32"/>
    <p:sldId id="290" r:id="rId33"/>
    <p:sldId id="291" r:id="rId34"/>
    <p:sldId id="292" r:id="rId35"/>
    <p:sldId id="293" r:id="rId36"/>
    <p:sldId id="294" r:id="rId37"/>
    <p:sldId id="295" r:id="rId38"/>
    <p:sldId id="296" r:id="rId39"/>
    <p:sldId id="298" r:id="rId40"/>
    <p:sldId id="297" r:id="rId41"/>
    <p:sldId id="302" r:id="rId42"/>
    <p:sldId id="301" r:id="rId43"/>
    <p:sldId id="303" r:id="rId44"/>
    <p:sldId id="305" r:id="rId45"/>
    <p:sldId id="306" r:id="rId46"/>
    <p:sldId id="307" r:id="rId47"/>
    <p:sldId id="308" r:id="rId48"/>
    <p:sldId id="304" r:id="rId49"/>
    <p:sldId id="309" r:id="rId50"/>
    <p:sldId id="310" r:id="rId51"/>
    <p:sldId id="311" r:id="rId5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imon Apostolidis" initials="KA" lastIdx="6" clrIdx="0">
    <p:extLst>
      <p:ext uri="{19B8F6BF-5375-455C-9EA6-DF929625EA0E}">
        <p15:presenceInfo xmlns:p15="http://schemas.microsoft.com/office/powerpoint/2012/main" userId="7005ca766251ce60"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33CC"/>
    <a:srgbClr val="00FF00"/>
    <a:srgbClr val="25B140"/>
    <a:srgbClr val="187649"/>
    <a:srgbClr val="423200"/>
    <a:srgbClr val="D4F46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040" autoAdjust="0"/>
    <p:restoredTop sz="94660"/>
  </p:normalViewPr>
  <p:slideViewPr>
    <p:cSldViewPr snapToGrid="0">
      <p:cViewPr varScale="1">
        <p:scale>
          <a:sx n="72" d="100"/>
          <a:sy n="72" d="100"/>
        </p:scale>
        <p:origin x="576"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Worksheet3.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dPt>
            <c:idx val="0"/>
            <c:bubble3D val="0"/>
            <c:spPr>
              <a:solidFill>
                <a:schemeClr val="accent1"/>
              </a:solidFill>
              <a:ln>
                <a:noFill/>
              </a:ln>
              <a:effectLst/>
            </c:spPr>
            <c:extLst>
              <c:ext xmlns:c16="http://schemas.microsoft.com/office/drawing/2014/chart" uri="{C3380CC4-5D6E-409C-BE32-E72D297353CC}">
                <c16:uniqueId val="{00000001-3240-474D-8EBA-25EAC24EAFDF}"/>
              </c:ext>
            </c:extLst>
          </c:dPt>
          <c:dPt>
            <c:idx val="1"/>
            <c:bubble3D val="0"/>
            <c:spPr>
              <a:solidFill>
                <a:schemeClr val="accent3"/>
              </a:solidFill>
              <a:ln>
                <a:noFill/>
              </a:ln>
              <a:effectLst/>
            </c:spPr>
            <c:extLst>
              <c:ext xmlns:c16="http://schemas.microsoft.com/office/drawing/2014/chart" uri="{C3380CC4-5D6E-409C-BE32-E72D297353CC}">
                <c16:uniqueId val="{00000003-3240-474D-8EBA-25EAC24EAFDF}"/>
              </c:ext>
            </c:extLst>
          </c:dPt>
          <c:cat>
            <c:strRef>
              <c:f>Sheet1!$A$2:$A$3</c:f>
              <c:strCache>
                <c:ptCount val="2"/>
                <c:pt idx="0">
                  <c:v>1st Qtr</c:v>
                </c:pt>
                <c:pt idx="1">
                  <c:v>2nd Qtr</c:v>
                </c:pt>
              </c:strCache>
            </c:strRef>
          </c:cat>
          <c:val>
            <c:numRef>
              <c:f>Sheet1!$B$2:$B$3</c:f>
              <c:numCache>
                <c:formatCode>General</c:formatCode>
                <c:ptCount val="2"/>
                <c:pt idx="0">
                  <c:v>15</c:v>
                </c:pt>
                <c:pt idx="1">
                  <c:v>75</c:v>
                </c:pt>
              </c:numCache>
            </c:numRef>
          </c:val>
          <c:extLst>
            <c:ext xmlns:c16="http://schemas.microsoft.com/office/drawing/2014/chart" uri="{C3380CC4-5D6E-409C-BE32-E72D297353CC}">
              <c16:uniqueId val="{00000004-3240-474D-8EBA-25EAC24EAFDF}"/>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w="9525" cap="rnd" cmpd="sng" algn="ctr">
      <a:noFill/>
      <a:prstDash val="solid"/>
    </a:ln>
    <a:effectLst/>
  </c:spPr>
  <c:txPr>
    <a:bodyPr/>
    <a:lstStyle/>
    <a:p>
      <a:pPr>
        <a:defRPr sz="1800"/>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5"/>
    </mc:Choice>
    <mc:Fallback>
      <c:style val="5"/>
    </mc:Fallback>
  </mc:AlternateContent>
  <c:chart>
    <c:autoTitleDeleted val="1"/>
    <c:plotArea>
      <c:layout/>
      <c:pieChart>
        <c:varyColors val="1"/>
        <c:ser>
          <c:idx val="0"/>
          <c:order val="0"/>
          <c:tx>
            <c:strRef>
              <c:f>Sheet1!$B$1</c:f>
              <c:strCache>
                <c:ptCount val="1"/>
                <c:pt idx="0">
                  <c:v>Sales</c:v>
                </c:pt>
              </c:strCache>
            </c:strRef>
          </c:tx>
          <c:dPt>
            <c:idx val="0"/>
            <c:bubble3D val="0"/>
            <c:extLst>
              <c:ext xmlns:c16="http://schemas.microsoft.com/office/drawing/2014/chart" uri="{C3380CC4-5D6E-409C-BE32-E72D297353CC}">
                <c16:uniqueId val="{00000000-345B-4076-ACD7-6B6754FE13C3}"/>
              </c:ext>
            </c:extLst>
          </c:dPt>
          <c:dPt>
            <c:idx val="1"/>
            <c:bubble3D val="0"/>
            <c:extLst>
              <c:ext xmlns:c16="http://schemas.microsoft.com/office/drawing/2014/chart" uri="{C3380CC4-5D6E-409C-BE32-E72D297353CC}">
                <c16:uniqueId val="{00000001-345B-4076-ACD7-6B6754FE13C3}"/>
              </c:ext>
            </c:extLst>
          </c:dPt>
          <c:cat>
            <c:strRef>
              <c:f>Sheet1!$A$2:$A$3</c:f>
              <c:strCache>
                <c:ptCount val="2"/>
                <c:pt idx="0">
                  <c:v>1st Qtr</c:v>
                </c:pt>
                <c:pt idx="1">
                  <c:v>2nd Qtr</c:v>
                </c:pt>
              </c:strCache>
            </c:strRef>
          </c:cat>
          <c:val>
            <c:numRef>
              <c:f>Sheet1!$B$2:$B$3</c:f>
              <c:numCache>
                <c:formatCode>General</c:formatCode>
                <c:ptCount val="2"/>
                <c:pt idx="0">
                  <c:v>0.35</c:v>
                </c:pt>
                <c:pt idx="1">
                  <c:v>1</c:v>
                </c:pt>
              </c:numCache>
            </c:numRef>
          </c:val>
          <c:extLst>
            <c:ext xmlns:c16="http://schemas.microsoft.com/office/drawing/2014/chart" uri="{C3380CC4-5D6E-409C-BE32-E72D297353CC}">
              <c16:uniqueId val="{00000002-345B-4076-ACD7-6B6754FE13C3}"/>
            </c:ext>
          </c:extLst>
        </c:ser>
        <c:dLbls>
          <c:showLegendKey val="0"/>
          <c:showVal val="0"/>
          <c:showCatName val="0"/>
          <c:showSerName val="0"/>
          <c:showPercent val="0"/>
          <c:showBubbleSize val="0"/>
          <c:showLeaderLines val="1"/>
        </c:dLbls>
        <c:firstSliceAng val="0"/>
      </c:pieChart>
    </c:plotArea>
    <c:plotVisOnly val="1"/>
    <c:dispBlanksAs val="gap"/>
    <c:showDLblsOverMax val="0"/>
  </c:chart>
  <c:txPr>
    <a:bodyPr/>
    <a:lstStyle/>
    <a:p>
      <a:pPr>
        <a:defRPr sz="1800"/>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6"/>
    </mc:Choice>
    <mc:Fallback>
      <c:style val="6"/>
    </mc:Fallback>
  </mc:AlternateContent>
  <c:chart>
    <c:autoTitleDeleted val="1"/>
    <c:plotArea>
      <c:layout/>
      <c:pieChart>
        <c:varyColors val="1"/>
        <c:ser>
          <c:idx val="0"/>
          <c:order val="0"/>
          <c:tx>
            <c:strRef>
              <c:f>Sheet1!$B$1</c:f>
              <c:strCache>
                <c:ptCount val="1"/>
                <c:pt idx="0">
                  <c:v>Sales</c:v>
                </c:pt>
              </c:strCache>
            </c:strRef>
          </c:tx>
          <c:dPt>
            <c:idx val="0"/>
            <c:bubble3D val="0"/>
            <c:extLst>
              <c:ext xmlns:c16="http://schemas.microsoft.com/office/drawing/2014/chart" uri="{C3380CC4-5D6E-409C-BE32-E72D297353CC}">
                <c16:uniqueId val="{00000000-265D-4914-900F-C88CA7273C75}"/>
              </c:ext>
            </c:extLst>
          </c:dPt>
          <c:dPt>
            <c:idx val="1"/>
            <c:bubble3D val="0"/>
            <c:extLst>
              <c:ext xmlns:c16="http://schemas.microsoft.com/office/drawing/2014/chart" uri="{C3380CC4-5D6E-409C-BE32-E72D297353CC}">
                <c16:uniqueId val="{00000001-265D-4914-900F-C88CA7273C75}"/>
              </c:ext>
            </c:extLst>
          </c:dPt>
          <c:cat>
            <c:strRef>
              <c:f>Sheet1!$A$2:$A$3</c:f>
              <c:strCache>
                <c:ptCount val="2"/>
                <c:pt idx="0">
                  <c:v>1st Qtr</c:v>
                </c:pt>
                <c:pt idx="1">
                  <c:v>2nd Qtr</c:v>
                </c:pt>
              </c:strCache>
            </c:strRef>
          </c:cat>
          <c:val>
            <c:numRef>
              <c:f>Sheet1!$B$2:$B$3</c:f>
              <c:numCache>
                <c:formatCode>General</c:formatCode>
                <c:ptCount val="2"/>
                <c:pt idx="0">
                  <c:v>43</c:v>
                </c:pt>
                <c:pt idx="1">
                  <c:v>67</c:v>
                </c:pt>
              </c:numCache>
            </c:numRef>
          </c:val>
          <c:extLst>
            <c:ext xmlns:c16="http://schemas.microsoft.com/office/drawing/2014/chart" uri="{C3380CC4-5D6E-409C-BE32-E72D297353CC}">
              <c16:uniqueId val="{00000002-265D-4914-900F-C88CA7273C75}"/>
            </c:ext>
          </c:extLst>
        </c:ser>
        <c:dLbls>
          <c:showLegendKey val="0"/>
          <c:showVal val="0"/>
          <c:showCatName val="0"/>
          <c:showSerName val="0"/>
          <c:showPercent val="0"/>
          <c:showBubbleSize val="0"/>
          <c:showLeaderLines val="1"/>
        </c:dLbls>
        <c:firstSliceAng val="0"/>
      </c:pieChart>
    </c:plotArea>
    <c:plotVisOnly val="1"/>
    <c:dispBlanksAs val="gap"/>
    <c:showDLblsOverMax val="0"/>
  </c:chart>
  <c:txPr>
    <a:bodyPr/>
    <a:lstStyle/>
    <a:p>
      <a:pPr>
        <a:defRPr sz="1800"/>
      </a:pPr>
      <a:endParaRPr lang="en-US"/>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1"/>
    <c:plotArea>
      <c:layout/>
      <c:pieChart>
        <c:varyColors val="1"/>
        <c:ser>
          <c:idx val="0"/>
          <c:order val="0"/>
          <c:tx>
            <c:strRef>
              <c:f>Sheet1!$B$1</c:f>
              <c:strCache>
                <c:ptCount val="1"/>
                <c:pt idx="0">
                  <c:v>Sales</c:v>
                </c:pt>
              </c:strCache>
            </c:strRef>
          </c:tx>
          <c:dPt>
            <c:idx val="1"/>
            <c:bubble3D val="0"/>
            <c:extLst>
              <c:ext xmlns:c16="http://schemas.microsoft.com/office/drawing/2014/chart" uri="{C3380CC4-5D6E-409C-BE32-E72D297353CC}">
                <c16:uniqueId val="{00000000-C48C-4541-923B-499BC1089152}"/>
              </c:ext>
            </c:extLst>
          </c:dPt>
          <c:cat>
            <c:strRef>
              <c:f>Sheet1!$A$2:$A$3</c:f>
              <c:strCache>
                <c:ptCount val="2"/>
                <c:pt idx="0">
                  <c:v>1st Qtr</c:v>
                </c:pt>
                <c:pt idx="1">
                  <c:v>2nd Qtr</c:v>
                </c:pt>
              </c:strCache>
            </c:strRef>
          </c:cat>
          <c:val>
            <c:numRef>
              <c:f>Sheet1!$B$2:$B$3</c:f>
              <c:numCache>
                <c:formatCode>General</c:formatCode>
                <c:ptCount val="2"/>
                <c:pt idx="0">
                  <c:v>0.1</c:v>
                </c:pt>
                <c:pt idx="1">
                  <c:v>2</c:v>
                </c:pt>
              </c:numCache>
            </c:numRef>
          </c:val>
          <c:extLst>
            <c:ext xmlns:c16="http://schemas.microsoft.com/office/drawing/2014/chart" uri="{C3380CC4-5D6E-409C-BE32-E72D297353CC}">
              <c16:uniqueId val="{00000001-C48C-4541-923B-499BC1089152}"/>
            </c:ext>
          </c:extLst>
        </c:ser>
        <c:dLbls>
          <c:showLegendKey val="0"/>
          <c:showVal val="0"/>
          <c:showCatName val="0"/>
          <c:showSerName val="0"/>
          <c:showPercent val="0"/>
          <c:showBubbleSize val="0"/>
          <c:showLeaderLines val="1"/>
        </c:dLbls>
        <c:firstSliceAng val="0"/>
      </c:pieChart>
    </c:plotArea>
    <c:plotVisOnly val="1"/>
    <c:dispBlanksAs val="gap"/>
    <c:showDLblsOverMax val="0"/>
  </c:chart>
  <c:txPr>
    <a:bodyPr/>
    <a:lstStyle/>
    <a:p>
      <a:pPr>
        <a:defRPr sz="1800"/>
      </a:pPr>
      <a:endParaRPr lang="en-US"/>
    </a:p>
  </c:txPr>
  <c:externalData r:id="rId1">
    <c:autoUpdate val="0"/>
  </c:externalData>
</c:chartSpace>
</file>

<file path=ppt/charts/colors1.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104">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mods="ignoreCSTransforms">
      <cs:styleClr val="0">
        <a:shade val="25000"/>
      </cs:styl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mods="ignoreCSTransforms">
      <cs:styleClr val="0">
        <a:tint val="25000"/>
      </cs:styl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omments/comment1.xml><?xml version="1.0" encoding="utf-8"?>
<p:cmLst xmlns:a="http://schemas.openxmlformats.org/drawingml/2006/main" xmlns:r="http://schemas.openxmlformats.org/officeDocument/2006/relationships" xmlns:p="http://schemas.openxmlformats.org/presentationml/2006/main">
  <p:cm authorId="1" dt="2016-09-26T18:27:42.777" idx="1">
    <p:pos x="10" y="10"/>
    <p:text/>
    <p:extLst>
      <p:ext uri="{C676402C-5697-4E1C-873F-D02D1690AC5C}">
        <p15:threadingInfo xmlns:p15="http://schemas.microsoft.com/office/powerpoint/2012/main" timeZoneBias="-180"/>
      </p:ext>
    </p:extLst>
  </p:cm>
</p:cmLst>
</file>

<file path=ppt/comments/comment10.xml><?xml version="1.0" encoding="utf-8"?>
<p:cmLst xmlns:a="http://schemas.openxmlformats.org/drawingml/2006/main" xmlns:r="http://schemas.openxmlformats.org/officeDocument/2006/relationships" xmlns:p="http://schemas.openxmlformats.org/presentationml/2006/main">
  <p:cm authorId="1" dt="2016-11-06T12:40:17.419" idx="6">
    <p:pos x="10" y="10"/>
    <p:text/>
    <p:extLst>
      <p:ext uri="{C676402C-5697-4E1C-873F-D02D1690AC5C}">
        <p15:threadingInfo xmlns:p15="http://schemas.microsoft.com/office/powerpoint/2012/main" timeZoneBias="-12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16-09-30T12:55:46.124" idx="2">
    <p:pos x="5490" y="0"/>
    <p:text/>
    <p:extLst>
      <p:ext uri="{C676402C-5697-4E1C-873F-D02D1690AC5C}">
        <p15:threadingInfo xmlns:p15="http://schemas.microsoft.com/office/powerpoint/2012/main" timeZoneBias="-18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16-09-30T16:22:18.298" idx="3">
    <p:pos x="10" y="10"/>
    <p:text/>
    <p:extLst>
      <p:ext uri="{C676402C-5697-4E1C-873F-D02D1690AC5C}">
        <p15:threadingInfo xmlns:p15="http://schemas.microsoft.com/office/powerpoint/2012/main" timeZoneBias="-180"/>
      </p:ext>
    </p:extLst>
  </p:cm>
  <p:cm authorId="1" dt="2016-09-30T16:22:18.767" idx="4">
    <p:pos x="106" y="106"/>
    <p:text/>
    <p:extLst>
      <p:ext uri="{C676402C-5697-4E1C-873F-D02D1690AC5C}">
        <p15:threadingInfo xmlns:p15="http://schemas.microsoft.com/office/powerpoint/2012/main" timeZoneBias="-18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1" dt="2016-09-30T16:22:18.298" idx="3">
    <p:pos x="10" y="10"/>
    <p:text/>
    <p:extLst>
      <p:ext uri="{C676402C-5697-4E1C-873F-D02D1690AC5C}">
        <p15:threadingInfo xmlns:p15="http://schemas.microsoft.com/office/powerpoint/2012/main" timeZoneBias="-180"/>
      </p:ext>
    </p:extLst>
  </p:cm>
  <p:cm authorId="1" dt="2016-09-30T16:22:18.767" idx="4">
    <p:pos x="106" y="106"/>
    <p:text/>
    <p:extLst>
      <p:ext uri="{C676402C-5697-4E1C-873F-D02D1690AC5C}">
        <p15:threadingInfo xmlns:p15="http://schemas.microsoft.com/office/powerpoint/2012/main" timeZoneBias="-180"/>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1" dt="2016-09-30T16:22:18.298" idx="3">
    <p:pos x="10" y="10"/>
    <p:text/>
    <p:extLst>
      <p:ext uri="{C676402C-5697-4E1C-873F-D02D1690AC5C}">
        <p15:threadingInfo xmlns:p15="http://schemas.microsoft.com/office/powerpoint/2012/main" timeZoneBias="-180"/>
      </p:ext>
    </p:extLst>
  </p:cm>
  <p:cm authorId="1" dt="2016-09-30T16:22:18.767" idx="4">
    <p:pos x="106" y="106"/>
    <p:text/>
    <p:extLst>
      <p:ext uri="{C676402C-5697-4E1C-873F-D02D1690AC5C}">
        <p15:threadingInfo xmlns:p15="http://schemas.microsoft.com/office/powerpoint/2012/main" timeZoneBias="-180"/>
      </p:ext>
    </p:extLst>
  </p:cm>
</p:cmLst>
</file>

<file path=ppt/comments/comment6.xml><?xml version="1.0" encoding="utf-8"?>
<p:cmLst xmlns:a="http://schemas.openxmlformats.org/drawingml/2006/main" xmlns:r="http://schemas.openxmlformats.org/officeDocument/2006/relationships" xmlns:p="http://schemas.openxmlformats.org/presentationml/2006/main">
  <p:cm authorId="1" dt="2016-09-30T16:22:18.298" idx="3">
    <p:pos x="10" y="10"/>
    <p:text/>
    <p:extLst>
      <p:ext uri="{C676402C-5697-4E1C-873F-D02D1690AC5C}">
        <p15:threadingInfo xmlns:p15="http://schemas.microsoft.com/office/powerpoint/2012/main" timeZoneBias="-180"/>
      </p:ext>
    </p:extLst>
  </p:cm>
  <p:cm authorId="1" dt="2016-09-30T16:22:18.767" idx="4">
    <p:pos x="106" y="106"/>
    <p:text/>
    <p:extLst>
      <p:ext uri="{C676402C-5697-4E1C-873F-D02D1690AC5C}">
        <p15:threadingInfo xmlns:p15="http://schemas.microsoft.com/office/powerpoint/2012/main" timeZoneBias="-180"/>
      </p:ext>
    </p:extLst>
  </p:cm>
</p:cmLst>
</file>

<file path=ppt/comments/comment7.xml><?xml version="1.0" encoding="utf-8"?>
<p:cmLst xmlns:a="http://schemas.openxmlformats.org/drawingml/2006/main" xmlns:r="http://schemas.openxmlformats.org/officeDocument/2006/relationships" xmlns:p="http://schemas.openxmlformats.org/presentationml/2006/main">
  <p:cm authorId="1" dt="2016-09-30T16:22:18.298" idx="3">
    <p:pos x="10" y="10"/>
    <p:text/>
    <p:extLst>
      <p:ext uri="{C676402C-5697-4E1C-873F-D02D1690AC5C}">
        <p15:threadingInfo xmlns:p15="http://schemas.microsoft.com/office/powerpoint/2012/main" timeZoneBias="-180"/>
      </p:ext>
    </p:extLst>
  </p:cm>
  <p:cm authorId="1" dt="2016-09-30T16:22:18.767" idx="4">
    <p:pos x="106" y="106"/>
    <p:text/>
    <p:extLst>
      <p:ext uri="{C676402C-5697-4E1C-873F-D02D1690AC5C}">
        <p15:threadingInfo xmlns:p15="http://schemas.microsoft.com/office/powerpoint/2012/main" timeZoneBias="-180"/>
      </p:ext>
    </p:extLst>
  </p:cm>
</p:cmLst>
</file>

<file path=ppt/comments/comment8.xml><?xml version="1.0" encoding="utf-8"?>
<p:cmLst xmlns:a="http://schemas.openxmlformats.org/drawingml/2006/main" xmlns:r="http://schemas.openxmlformats.org/officeDocument/2006/relationships" xmlns:p="http://schemas.openxmlformats.org/presentationml/2006/main">
  <p:cm authorId="1" dt="2016-09-30T16:22:18.298" idx="3">
    <p:pos x="10" y="10"/>
    <p:text/>
    <p:extLst>
      <p:ext uri="{C676402C-5697-4E1C-873F-D02D1690AC5C}">
        <p15:threadingInfo xmlns:p15="http://schemas.microsoft.com/office/powerpoint/2012/main" timeZoneBias="-180"/>
      </p:ext>
    </p:extLst>
  </p:cm>
  <p:cm authorId="1" dt="2016-09-30T16:22:18.767" idx="4">
    <p:pos x="106" y="106"/>
    <p:text/>
    <p:extLst>
      <p:ext uri="{C676402C-5697-4E1C-873F-D02D1690AC5C}">
        <p15:threadingInfo xmlns:p15="http://schemas.microsoft.com/office/powerpoint/2012/main" timeZoneBias="-180"/>
      </p:ext>
    </p:extLst>
  </p:cm>
</p:cmLst>
</file>

<file path=ppt/comments/comment9.xml><?xml version="1.0" encoding="utf-8"?>
<p:cmLst xmlns:a="http://schemas.openxmlformats.org/drawingml/2006/main" xmlns:r="http://schemas.openxmlformats.org/officeDocument/2006/relationships" xmlns:p="http://schemas.openxmlformats.org/presentationml/2006/main">
  <p:cm authorId="1" dt="2016-11-01T12:29:52.569" idx="5">
    <p:pos x="10" y="10"/>
    <p:text/>
    <p:extLst>
      <p:ext uri="{C676402C-5697-4E1C-873F-D02D1690AC5C}">
        <p15:threadingInfo xmlns:p15="http://schemas.microsoft.com/office/powerpoint/2012/main" timeZoneBias="-12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7587222-ED52-42FD-BA32-29FA15EF88F6}" type="datetimeFigureOut">
              <a:rPr lang="en-US" smtClean="0"/>
              <a:t>11/6/2016</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5A34674-CE30-4032-ADC4-F72C896C0E26}" type="slidenum">
              <a:rPr lang="en-US" smtClean="0"/>
              <a:t>‹#›</a:t>
            </a:fld>
            <a:endParaRPr lang="en-US" dirty="0"/>
          </a:p>
        </p:txBody>
      </p:sp>
    </p:spTree>
    <p:extLst>
      <p:ext uri="{BB962C8B-B14F-4D97-AF65-F5344CB8AC3E}">
        <p14:creationId xmlns:p14="http://schemas.microsoft.com/office/powerpoint/2010/main" val="27755742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11/6/2016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Date Placeholder 2"/>
          <p:cNvSpPr>
            <a:spLocks noGrp="1"/>
          </p:cNvSpPr>
          <p:nvPr>
            <p:ph type="dt" sz="half" idx="10"/>
          </p:nvPr>
        </p:nvSpPr>
        <p:spPr/>
        <p:txBody>
          <a:bodyPr/>
          <a:lstStyle/>
          <a:p>
            <a:fld id="{B61BEF0D-F0BB-DE4B-95CE-6DB70DBA9567}" type="datetimeFigureOut">
              <a:rPr lang="en-US" dirty="0"/>
              <a:pPr/>
              <a:t>11/6/2016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11/6/2016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11/6/2016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11/6/2016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11/6/2016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11/6/2016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11/6/2016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11/6/2016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First Slide">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3845278" y="2587724"/>
            <a:ext cx="4511964" cy="431780"/>
          </a:xfrm>
          <a:prstGeom prst="rect">
            <a:avLst/>
          </a:prstGeom>
        </p:spPr>
        <p:txBody>
          <a:bodyPr vert="horz" lIns="0" tIns="40504" rIns="0" bIns="40504" anchor="ctr"/>
          <a:lstStyle>
            <a:lvl1pPr marL="0" indent="0" algn="ctr">
              <a:lnSpc>
                <a:spcPct val="100000"/>
              </a:lnSpc>
              <a:spcBef>
                <a:spcPts val="0"/>
              </a:spcBef>
              <a:buNone/>
              <a:defRPr sz="4200" b="1">
                <a:solidFill>
                  <a:schemeClr val="tx1">
                    <a:lumMod val="75000"/>
                    <a:lumOff val="25000"/>
                  </a:schemeClr>
                </a:solidFill>
                <a:latin typeface="Lato Light"/>
                <a:cs typeface="Lato Light"/>
              </a:defRPr>
            </a:lvl1pPr>
          </a:lstStyle>
          <a:p>
            <a:pPr lvl="0"/>
            <a:r>
              <a:rPr lang="es-ES_tradnl" dirty="0"/>
              <a:t>TITLE HERE</a:t>
            </a:r>
          </a:p>
        </p:txBody>
      </p:sp>
      <p:sp>
        <p:nvSpPr>
          <p:cNvPr id="9" name="Text Placeholder 7"/>
          <p:cNvSpPr>
            <a:spLocks noGrp="1"/>
          </p:cNvSpPr>
          <p:nvPr>
            <p:ph type="body" sz="quarter" idx="11" hasCustomPrompt="1"/>
          </p:nvPr>
        </p:nvSpPr>
        <p:spPr>
          <a:xfrm>
            <a:off x="3845278" y="3171523"/>
            <a:ext cx="4511964" cy="228451"/>
          </a:xfrm>
          <a:prstGeom prst="rect">
            <a:avLst/>
          </a:prstGeom>
        </p:spPr>
        <p:txBody>
          <a:bodyPr vert="horz" lIns="0" tIns="40504" rIns="0" bIns="40504" anchor="ctr"/>
          <a:lstStyle>
            <a:lvl1pPr marL="0" indent="0" algn="ctr">
              <a:lnSpc>
                <a:spcPct val="100000"/>
              </a:lnSpc>
              <a:spcBef>
                <a:spcPts val="0"/>
              </a:spcBef>
              <a:spcAft>
                <a:spcPts val="0"/>
              </a:spcAft>
              <a:buNone/>
              <a:defRPr sz="1800" b="0">
                <a:solidFill>
                  <a:schemeClr val="accent3"/>
                </a:solidFill>
                <a:latin typeface="Lato Light"/>
                <a:cs typeface="Lato Light"/>
              </a:defRPr>
            </a:lvl1pPr>
          </a:lstStyle>
          <a:p>
            <a:pPr lvl="0"/>
            <a:r>
              <a:rPr lang="es-ES_tradnl" dirty="0" err="1"/>
              <a:t>Ultimate</a:t>
            </a:r>
            <a:r>
              <a:rPr lang="es-ES_tradnl" dirty="0"/>
              <a:t> </a:t>
            </a:r>
            <a:r>
              <a:rPr lang="es-ES_tradnl" dirty="0" err="1"/>
              <a:t>Powerpoint</a:t>
            </a:r>
            <a:r>
              <a:rPr lang="es-ES_tradnl" dirty="0"/>
              <a:t> </a:t>
            </a:r>
            <a:r>
              <a:rPr lang="es-ES_tradnl" dirty="0" err="1"/>
              <a:t>Template</a:t>
            </a:r>
            <a:endParaRPr lang="es-ES_tradnl" dirty="0"/>
          </a:p>
        </p:txBody>
      </p:sp>
      <p:grpSp>
        <p:nvGrpSpPr>
          <p:cNvPr id="3" name="Group 2"/>
          <p:cNvGrpSpPr/>
          <p:nvPr userDrawn="1"/>
        </p:nvGrpSpPr>
        <p:grpSpPr>
          <a:xfrm>
            <a:off x="3845282" y="2360699"/>
            <a:ext cx="4508495" cy="43200"/>
            <a:chOff x="428625" y="3767667"/>
            <a:chExt cx="3263900" cy="69400"/>
          </a:xfrm>
        </p:grpSpPr>
        <p:sp>
          <p:nvSpPr>
            <p:cNvPr id="2" name="Rectangle 1"/>
            <p:cNvSpPr/>
            <p:nvPr userDrawn="1"/>
          </p:nvSpPr>
          <p:spPr>
            <a:xfrm>
              <a:off x="428625" y="3767667"/>
              <a:ext cx="815975" cy="694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160" dirty="0"/>
            </a:p>
          </p:txBody>
        </p:sp>
        <p:sp>
          <p:nvSpPr>
            <p:cNvPr id="5" name="Rectangle 4"/>
            <p:cNvSpPr/>
            <p:nvPr userDrawn="1"/>
          </p:nvSpPr>
          <p:spPr>
            <a:xfrm>
              <a:off x="1244600" y="3767667"/>
              <a:ext cx="815975" cy="694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160" dirty="0"/>
            </a:p>
          </p:txBody>
        </p:sp>
        <p:sp>
          <p:nvSpPr>
            <p:cNvPr id="6" name="Rectangle 5"/>
            <p:cNvSpPr/>
            <p:nvPr userDrawn="1"/>
          </p:nvSpPr>
          <p:spPr>
            <a:xfrm>
              <a:off x="2060575" y="3767667"/>
              <a:ext cx="815975" cy="69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160" dirty="0"/>
            </a:p>
          </p:txBody>
        </p:sp>
        <p:sp>
          <p:nvSpPr>
            <p:cNvPr id="7" name="Rectangle 6"/>
            <p:cNvSpPr/>
            <p:nvPr userDrawn="1"/>
          </p:nvSpPr>
          <p:spPr>
            <a:xfrm>
              <a:off x="2876550" y="3767667"/>
              <a:ext cx="815975" cy="6940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160" dirty="0"/>
            </a:p>
          </p:txBody>
        </p:sp>
      </p:grpSp>
      <p:sp>
        <p:nvSpPr>
          <p:cNvPr id="10" name="Text Placeholder 2"/>
          <p:cNvSpPr>
            <a:spLocks noGrp="1"/>
          </p:cNvSpPr>
          <p:nvPr>
            <p:ph type="body" sz="quarter" idx="16" hasCustomPrompt="1"/>
          </p:nvPr>
        </p:nvSpPr>
        <p:spPr>
          <a:xfrm>
            <a:off x="3865739" y="3604097"/>
            <a:ext cx="4488039" cy="1536868"/>
          </a:xfrm>
          <a:prstGeom prst="rect">
            <a:avLst/>
          </a:prstGeom>
        </p:spPr>
        <p:txBody>
          <a:bodyPr vert="horz" lIns="0" tIns="0" rIns="0" bIns="0"/>
          <a:lstStyle>
            <a:lvl1pPr marL="0" indent="0" algn="ctr">
              <a:lnSpc>
                <a:spcPct val="130000"/>
              </a:lnSpc>
              <a:buNone/>
              <a:defRPr sz="144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a:t>
            </a:r>
          </a:p>
        </p:txBody>
      </p:sp>
    </p:spTree>
    <p:extLst>
      <p:ext uri="{BB962C8B-B14F-4D97-AF65-F5344CB8AC3E}">
        <p14:creationId xmlns:p14="http://schemas.microsoft.com/office/powerpoint/2010/main" val="1053918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par>
                                <p:cTn id="8" presetID="42" presetClass="entr" presetSubtype="0" fill="hold" grpId="0" nodeType="withEffect">
                                  <p:stCondLst>
                                    <p:cond delay="200"/>
                                  </p:stCondLst>
                                  <p:childTnLst>
                                    <p:set>
                                      <p:cBhvr>
                                        <p:cTn id="9" dur="1" fill="hold">
                                          <p:stCondLst>
                                            <p:cond delay="0"/>
                                          </p:stCondLst>
                                        </p:cTn>
                                        <p:tgtEl>
                                          <p:spTgt spid="8">
                                            <p:txEl>
                                              <p:pRg st="0" end="0"/>
                                            </p:txEl>
                                          </p:spTgt>
                                        </p:tgtEl>
                                        <p:attrNameLst>
                                          <p:attrName>style.visibility</p:attrName>
                                        </p:attrNameLst>
                                      </p:cBhvr>
                                      <p:to>
                                        <p:strVal val="visible"/>
                                      </p:to>
                                    </p:set>
                                    <p:animEffect transition="in" filter="fade">
                                      <p:cBhvr>
                                        <p:cTn id="10" dur="400"/>
                                        <p:tgtEl>
                                          <p:spTgt spid="8">
                                            <p:txEl>
                                              <p:pRg st="0" end="0"/>
                                            </p:txEl>
                                          </p:spTgt>
                                        </p:tgtEl>
                                      </p:cBhvr>
                                    </p:animEffect>
                                    <p:anim calcmode="lin" valueType="num">
                                      <p:cBhvr>
                                        <p:cTn id="11" dur="4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2" dur="400" fill="hold"/>
                                        <p:tgtEl>
                                          <p:spTgt spid="8">
                                            <p:txEl>
                                              <p:pRg st="0" end="0"/>
                                            </p:txEl>
                                          </p:spTgt>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200"/>
                                  </p:stCondLst>
                                  <p:childTnLst>
                                    <p:set>
                                      <p:cBhvr>
                                        <p:cTn id="14" dur="1" fill="hold">
                                          <p:stCondLst>
                                            <p:cond delay="0"/>
                                          </p:stCondLst>
                                        </p:cTn>
                                        <p:tgtEl>
                                          <p:spTgt spid="9">
                                            <p:txEl>
                                              <p:pRg st="0" end="0"/>
                                            </p:txEl>
                                          </p:spTgt>
                                        </p:tgtEl>
                                        <p:attrNameLst>
                                          <p:attrName>style.visibility</p:attrName>
                                        </p:attrNameLst>
                                      </p:cBhvr>
                                      <p:to>
                                        <p:strVal val="visible"/>
                                      </p:to>
                                    </p:set>
                                    <p:animEffect transition="in" filter="fade">
                                      <p:cBhvr>
                                        <p:cTn id="15" dur="500"/>
                                        <p:tgtEl>
                                          <p:spTgt spid="9">
                                            <p:txEl>
                                              <p:pRg st="0" end="0"/>
                                            </p:txEl>
                                          </p:spTgt>
                                        </p:tgtEl>
                                      </p:cBhvr>
                                    </p:animEffect>
                                    <p:anim calcmode="lin" valueType="num">
                                      <p:cBhvr>
                                        <p:cTn id="16"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17" dur="500" fill="hold"/>
                                        <p:tgtEl>
                                          <p:spTgt spid="9">
                                            <p:txEl>
                                              <p:pRg st="0" end="0"/>
                                            </p:txEl>
                                          </p:spTgt>
                                        </p:tgtEl>
                                        <p:attrNameLst>
                                          <p:attrName>ppt_y</p:attrName>
                                        </p:attrNameLst>
                                      </p:cBhvr>
                                      <p:tavLst>
                                        <p:tav tm="0">
                                          <p:val>
                                            <p:strVal val="#ppt_y+.1"/>
                                          </p:val>
                                        </p:tav>
                                        <p:tav tm="100000">
                                          <p:val>
                                            <p:strVal val="#ppt_y"/>
                                          </p:val>
                                        </p:tav>
                                      </p:tavLst>
                                    </p:anim>
                                  </p:childTnLst>
                                </p:cTn>
                              </p:par>
                              <p:par>
                                <p:cTn id="18" presetID="10" presetClass="entr" presetSubtype="0" fill="hold" grpId="0" nodeType="withEffect">
                                  <p:stCondLst>
                                    <p:cond delay="800"/>
                                  </p:stCondLst>
                                  <p:childTnLst>
                                    <p:set>
                                      <p:cBhvr>
                                        <p:cTn id="19" dur="1" fill="hold">
                                          <p:stCondLst>
                                            <p:cond delay="0"/>
                                          </p:stCondLst>
                                        </p:cTn>
                                        <p:tgtEl>
                                          <p:spTgt spid="10">
                                            <p:txEl>
                                              <p:pRg st="0" end="0"/>
                                            </p:txEl>
                                          </p:spTgt>
                                        </p:tgtEl>
                                        <p:attrNameLst>
                                          <p:attrName>style.visibility</p:attrName>
                                        </p:attrNameLst>
                                      </p:cBhvr>
                                      <p:to>
                                        <p:strVal val="visible"/>
                                      </p:to>
                                    </p:set>
                                    <p:animEffect transition="in" filter="fade">
                                      <p:cBhvr>
                                        <p:cTn id="20"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tmplLst>
          <p:tmpl lvl="1">
            <p:tnLst>
              <p:par>
                <p:cTn presetID="42"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400"/>
                        <p:tgtEl>
                          <p:spTgt spid="8"/>
                        </p:tgtEl>
                      </p:cBhvr>
                    </p:animEffect>
                    <p:anim calcmode="lin" valueType="num">
                      <p:cBhvr>
                        <p:cTn dur="400" fill="hold"/>
                        <p:tgtEl>
                          <p:spTgt spid="8"/>
                        </p:tgtEl>
                        <p:attrNameLst>
                          <p:attrName>ppt_x</p:attrName>
                        </p:attrNameLst>
                      </p:cBhvr>
                      <p:tavLst>
                        <p:tav tm="0">
                          <p:val>
                            <p:strVal val="#ppt_x"/>
                          </p:val>
                        </p:tav>
                        <p:tav tm="100000">
                          <p:val>
                            <p:strVal val="#ppt_x"/>
                          </p:val>
                        </p:tav>
                      </p:tavLst>
                    </p:anim>
                    <p:anim calcmode="lin" valueType="num">
                      <p:cBhvr>
                        <p:cTn dur="400" fill="hold"/>
                        <p:tgtEl>
                          <p:spTgt spid="8"/>
                        </p:tgtEl>
                        <p:attrNameLst>
                          <p:attrName>ppt_y</p:attrName>
                        </p:attrNameLst>
                      </p:cBhvr>
                      <p:tavLst>
                        <p:tav tm="0">
                          <p:val>
                            <p:strVal val="#ppt_y+.1"/>
                          </p:val>
                        </p:tav>
                        <p:tav tm="100000">
                          <p:val>
                            <p:strVal val="#ppt_y"/>
                          </p:val>
                        </p:tav>
                      </p:tavLst>
                    </p:anim>
                  </p:childTnLst>
                </p:cTn>
              </p:par>
            </p:tnLst>
          </p:tmpl>
        </p:tmplLst>
      </p:bldP>
      <p:bldP spid="9" grpId="0" build="p">
        <p:tmplLst>
          <p:tmpl lvl="1">
            <p:tnLst>
              <p:par>
                <p:cTn presetID="42" presetClass="entr" presetSubtype="0" fill="hold" nodeType="withEffect">
                  <p:stCondLst>
                    <p:cond delay="20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anim calcmode="lin" valueType="num">
                      <p:cBhvr>
                        <p:cTn dur="500" fill="hold"/>
                        <p:tgtEl>
                          <p:spTgt spid="9"/>
                        </p:tgtEl>
                        <p:attrNameLst>
                          <p:attrName>ppt_x</p:attrName>
                        </p:attrNameLst>
                      </p:cBhvr>
                      <p:tavLst>
                        <p:tav tm="0">
                          <p:val>
                            <p:strVal val="#ppt_x"/>
                          </p:val>
                        </p:tav>
                        <p:tav tm="100000">
                          <p:val>
                            <p:strVal val="#ppt_x"/>
                          </p:val>
                        </p:tav>
                      </p:tavLst>
                    </p:anim>
                    <p:anim calcmode="lin" valueType="num">
                      <p:cBhvr>
                        <p:cTn dur="500" fill="hold"/>
                        <p:tgtEl>
                          <p:spTgt spid="9"/>
                        </p:tgtEl>
                        <p:attrNameLst>
                          <p:attrName>ppt_y</p:attrName>
                        </p:attrNameLst>
                      </p:cBhvr>
                      <p:tavLst>
                        <p:tav tm="0">
                          <p:val>
                            <p:strVal val="#ppt_y+.1"/>
                          </p:val>
                        </p:tav>
                        <p:tav tm="100000">
                          <p:val>
                            <p:strVal val="#ppt_y"/>
                          </p:val>
                        </p:tav>
                      </p:tavLst>
                    </p:anim>
                  </p:childTnLst>
                </p:cTn>
              </p:par>
            </p:tnLst>
          </p:tmpl>
        </p:tmplLst>
      </p:bldP>
      <p:bldP spid="10" grpId="0" build="p">
        <p:tmplLst>
          <p:tmpl lvl="1">
            <p:tnLst>
              <p:par>
                <p:cTn presetID="10" presetClass="entr" presetSubtype="0" fill="hold" nodeType="withEffect">
                  <p:stCondLst>
                    <p:cond delay="8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Welcome">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571501" y="2145734"/>
            <a:ext cx="4508500" cy="431780"/>
          </a:xfrm>
          <a:prstGeom prst="rect">
            <a:avLst/>
          </a:prstGeom>
        </p:spPr>
        <p:txBody>
          <a:bodyPr vert="horz" lIns="0" tIns="40504" rIns="0" bIns="40504" anchor="ctr"/>
          <a:lstStyle>
            <a:lvl1pPr marL="0" indent="0" algn="l">
              <a:lnSpc>
                <a:spcPct val="100000"/>
              </a:lnSpc>
              <a:spcBef>
                <a:spcPts val="0"/>
              </a:spcBef>
              <a:buNone/>
              <a:defRPr sz="3000" b="1">
                <a:solidFill>
                  <a:schemeClr val="tx1">
                    <a:lumMod val="75000"/>
                    <a:lumOff val="25000"/>
                  </a:schemeClr>
                </a:solidFill>
                <a:latin typeface="Lato Light"/>
                <a:cs typeface="Lato Light"/>
              </a:defRPr>
            </a:lvl1pPr>
          </a:lstStyle>
          <a:p>
            <a:pPr lvl="0"/>
            <a:r>
              <a:rPr lang="es-ES_tradnl" dirty="0"/>
              <a:t>WELCOME</a:t>
            </a:r>
          </a:p>
        </p:txBody>
      </p:sp>
      <p:sp>
        <p:nvSpPr>
          <p:cNvPr id="9" name="Text Placeholder 7"/>
          <p:cNvSpPr>
            <a:spLocks noGrp="1"/>
          </p:cNvSpPr>
          <p:nvPr>
            <p:ph type="body" sz="quarter" idx="11" hasCustomPrompt="1"/>
          </p:nvPr>
        </p:nvSpPr>
        <p:spPr>
          <a:xfrm>
            <a:off x="571501" y="2810812"/>
            <a:ext cx="4508500" cy="228451"/>
          </a:xfrm>
          <a:prstGeom prst="rect">
            <a:avLst/>
          </a:prstGeom>
        </p:spPr>
        <p:txBody>
          <a:bodyPr vert="horz" lIns="0" tIns="40504" rIns="0" bIns="40504" anchor="ctr"/>
          <a:lstStyle>
            <a:lvl1pPr marL="0" indent="0" algn="l">
              <a:lnSpc>
                <a:spcPct val="100000"/>
              </a:lnSpc>
              <a:spcBef>
                <a:spcPts val="0"/>
              </a:spcBef>
              <a:spcAft>
                <a:spcPts val="0"/>
              </a:spcAft>
              <a:buNone/>
              <a:defRPr sz="144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r>
              <a:rPr lang="es-ES_tradnl" dirty="0"/>
              <a:t> </a:t>
            </a:r>
            <a:r>
              <a:rPr lang="es-ES_tradnl" dirty="0" err="1"/>
              <a:t>Here</a:t>
            </a:r>
            <a:endParaRPr lang="es-ES_tradnl" dirty="0"/>
          </a:p>
        </p:txBody>
      </p:sp>
      <p:grpSp>
        <p:nvGrpSpPr>
          <p:cNvPr id="3" name="Group 2"/>
          <p:cNvGrpSpPr/>
          <p:nvPr userDrawn="1"/>
        </p:nvGrpSpPr>
        <p:grpSpPr>
          <a:xfrm>
            <a:off x="571501" y="2676173"/>
            <a:ext cx="4511963" cy="43200"/>
            <a:chOff x="428625" y="3767667"/>
            <a:chExt cx="3263900" cy="69400"/>
          </a:xfrm>
        </p:grpSpPr>
        <p:sp>
          <p:nvSpPr>
            <p:cNvPr id="2" name="Rectangle 1"/>
            <p:cNvSpPr/>
            <p:nvPr userDrawn="1"/>
          </p:nvSpPr>
          <p:spPr>
            <a:xfrm>
              <a:off x="428625" y="3767667"/>
              <a:ext cx="815975" cy="694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160" dirty="0"/>
            </a:p>
          </p:txBody>
        </p:sp>
        <p:sp>
          <p:nvSpPr>
            <p:cNvPr id="5" name="Rectangle 4"/>
            <p:cNvSpPr/>
            <p:nvPr userDrawn="1"/>
          </p:nvSpPr>
          <p:spPr>
            <a:xfrm>
              <a:off x="1244600" y="3767667"/>
              <a:ext cx="815975" cy="694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160" dirty="0"/>
            </a:p>
          </p:txBody>
        </p:sp>
        <p:sp>
          <p:nvSpPr>
            <p:cNvPr id="6" name="Rectangle 5"/>
            <p:cNvSpPr/>
            <p:nvPr userDrawn="1"/>
          </p:nvSpPr>
          <p:spPr>
            <a:xfrm>
              <a:off x="2060575" y="3767667"/>
              <a:ext cx="815975" cy="69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160" dirty="0"/>
            </a:p>
          </p:txBody>
        </p:sp>
        <p:sp>
          <p:nvSpPr>
            <p:cNvPr id="7" name="Rectangle 6"/>
            <p:cNvSpPr/>
            <p:nvPr userDrawn="1"/>
          </p:nvSpPr>
          <p:spPr>
            <a:xfrm>
              <a:off x="2876550" y="3767667"/>
              <a:ext cx="815975" cy="6940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160" dirty="0"/>
            </a:p>
          </p:txBody>
        </p:sp>
      </p:grpSp>
      <p:sp>
        <p:nvSpPr>
          <p:cNvPr id="10" name="Text Placeholder 2"/>
          <p:cNvSpPr>
            <a:spLocks noGrp="1"/>
          </p:cNvSpPr>
          <p:nvPr>
            <p:ph type="body" sz="quarter" idx="16" hasCustomPrompt="1"/>
          </p:nvPr>
        </p:nvSpPr>
        <p:spPr>
          <a:xfrm>
            <a:off x="591962" y="3141787"/>
            <a:ext cx="4488039" cy="1887384"/>
          </a:xfrm>
          <a:prstGeom prst="rect">
            <a:avLst/>
          </a:prstGeom>
        </p:spPr>
        <p:txBody>
          <a:bodyPr vert="horz" lIns="0" tIns="0" rIns="0" bIns="0"/>
          <a:lstStyle>
            <a:lvl1pPr marL="0" indent="0" algn="just">
              <a:lnSpc>
                <a:spcPct val="130000"/>
              </a:lnSpc>
              <a:buNone/>
              <a:defRPr sz="108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 et in </a:t>
            </a:r>
            <a:r>
              <a:rPr lang="en-US" dirty="0" err="1"/>
              <a:t>metus</a:t>
            </a:r>
            <a:r>
              <a:rPr lang="en-US" dirty="0"/>
              <a:t>. </a:t>
            </a:r>
          </a:p>
          <a:p>
            <a:pPr lvl="0"/>
            <a:endParaRPr lang="en-US" dirty="0"/>
          </a:p>
          <a:p>
            <a:pPr lvl="0"/>
            <a:r>
              <a:rPr lang="en-US" dirty="0" err="1"/>
              <a:t>Duis</a:t>
            </a:r>
            <a:r>
              <a:rPr lang="en-US" dirty="0"/>
              <a:t> </a:t>
            </a:r>
            <a:r>
              <a:rPr lang="en-US" dirty="0" err="1"/>
              <a:t>congue</a:t>
            </a:r>
            <a:r>
              <a:rPr lang="en-US" dirty="0"/>
              <a:t> </a:t>
            </a:r>
            <a:r>
              <a:rPr lang="en-US" dirty="0" err="1"/>
              <a:t>eros</a:t>
            </a:r>
            <a:r>
              <a:rPr lang="en-US" dirty="0"/>
              <a:t> </a:t>
            </a:r>
            <a:r>
              <a:rPr lang="en-US" dirty="0" err="1"/>
              <a:t>vel</a:t>
            </a:r>
            <a:r>
              <a:rPr lang="en-US" dirty="0"/>
              <a:t> </a:t>
            </a:r>
            <a:r>
              <a:rPr lang="en-US" dirty="0" err="1"/>
              <a:t>lectus</a:t>
            </a:r>
            <a:r>
              <a:rPr lang="en-US" dirty="0"/>
              <a:t> semper semper. </a:t>
            </a:r>
            <a:r>
              <a:rPr lang="en-US" dirty="0" err="1"/>
              <a:t>Nullam</a:t>
            </a:r>
            <a:r>
              <a:rPr lang="en-US" dirty="0"/>
              <a:t> </a:t>
            </a:r>
            <a:r>
              <a:rPr lang="en-US" dirty="0" err="1"/>
              <a:t>finibus</a:t>
            </a:r>
            <a:r>
              <a:rPr lang="en-US" dirty="0"/>
              <a:t> </a:t>
            </a:r>
            <a:r>
              <a:rPr lang="en-US" dirty="0" err="1"/>
              <a:t>nisl</a:t>
            </a:r>
            <a:r>
              <a:rPr lang="en-US" dirty="0"/>
              <a:t> </a:t>
            </a:r>
            <a:r>
              <a:rPr lang="en-US" dirty="0" err="1"/>
              <a:t>ut</a:t>
            </a:r>
            <a:r>
              <a:rPr lang="en-US" dirty="0"/>
              <a:t> ligula </a:t>
            </a:r>
            <a:r>
              <a:rPr lang="en-US" dirty="0" err="1"/>
              <a:t>vestibulum</a:t>
            </a:r>
            <a:r>
              <a:rPr lang="en-US" dirty="0"/>
              <a:t>, </a:t>
            </a:r>
            <a:r>
              <a:rPr lang="en-US" dirty="0" err="1"/>
              <a:t>ut</a:t>
            </a:r>
            <a:r>
              <a:rPr lang="en-US" dirty="0"/>
              <a:t> semper ex </a:t>
            </a:r>
            <a:r>
              <a:rPr lang="en-US" dirty="0" err="1"/>
              <a:t>suscipit</a:t>
            </a:r>
            <a:r>
              <a:rPr lang="en-US" dirty="0"/>
              <a:t>. </a:t>
            </a:r>
            <a:r>
              <a:rPr lang="en-US" dirty="0" err="1"/>
              <a:t>Cras</a:t>
            </a:r>
            <a:r>
              <a:rPr lang="en-US" dirty="0"/>
              <a:t> </a:t>
            </a:r>
            <a:r>
              <a:rPr lang="en-US" dirty="0" err="1"/>
              <a:t>fringilla</a:t>
            </a:r>
            <a:r>
              <a:rPr lang="en-US" dirty="0"/>
              <a:t> </a:t>
            </a:r>
            <a:r>
              <a:rPr lang="en-US" dirty="0" err="1"/>
              <a:t>suscipit</a:t>
            </a:r>
            <a:r>
              <a:rPr lang="en-US" dirty="0"/>
              <a:t> </a:t>
            </a:r>
            <a:r>
              <a:rPr lang="en-US" dirty="0" err="1"/>
              <a:t>cursus</a:t>
            </a:r>
            <a:r>
              <a:rPr lang="en-US" dirty="0"/>
              <a:t>. </a:t>
            </a:r>
            <a:r>
              <a:rPr lang="en-US" dirty="0" err="1"/>
              <a:t>Aenean</a:t>
            </a:r>
            <a:r>
              <a:rPr lang="en-US" dirty="0"/>
              <a:t> </a:t>
            </a:r>
            <a:r>
              <a:rPr lang="en-US" dirty="0" err="1"/>
              <a:t>accumsan</a:t>
            </a:r>
            <a:r>
              <a:rPr lang="en-US" dirty="0"/>
              <a:t> </a:t>
            </a:r>
            <a:r>
              <a:rPr lang="en-US" dirty="0" err="1"/>
              <a:t>malesuada</a:t>
            </a:r>
            <a:r>
              <a:rPr lang="en-US" dirty="0"/>
              <a:t> </a:t>
            </a:r>
            <a:r>
              <a:rPr lang="en-US" dirty="0" err="1"/>
              <a:t>hendrerit</a:t>
            </a:r>
            <a:r>
              <a:rPr lang="en-US" dirty="0"/>
              <a:t>. </a:t>
            </a:r>
            <a:r>
              <a:rPr lang="en-US" dirty="0" err="1"/>
              <a:t>Morbi</a:t>
            </a:r>
            <a:r>
              <a:rPr lang="en-US" dirty="0"/>
              <a:t> sit </a:t>
            </a:r>
            <a:r>
              <a:rPr lang="en-US" dirty="0" err="1"/>
              <a:t>amet</a:t>
            </a:r>
            <a:r>
              <a:rPr lang="en-US" dirty="0"/>
              <a:t> dolor ante. </a:t>
            </a:r>
            <a:r>
              <a:rPr lang="en-US" dirty="0" err="1"/>
              <a:t>Duis</a:t>
            </a:r>
            <a:r>
              <a:rPr lang="en-US" dirty="0"/>
              <a:t> </a:t>
            </a:r>
            <a:r>
              <a:rPr lang="en-US" dirty="0" err="1"/>
              <a:t>quis</a:t>
            </a:r>
            <a:r>
              <a:rPr lang="en-US" dirty="0"/>
              <a:t> </a:t>
            </a:r>
            <a:r>
              <a:rPr lang="en-US" dirty="0" err="1"/>
              <a:t>viverra</a:t>
            </a:r>
            <a:r>
              <a:rPr lang="en-US" dirty="0"/>
              <a:t> </a:t>
            </a:r>
            <a:r>
              <a:rPr lang="en-US" dirty="0" err="1"/>
              <a:t>urna</a:t>
            </a:r>
            <a:r>
              <a:rPr lang="en-US" dirty="0"/>
              <a:t>, in </a:t>
            </a:r>
            <a:r>
              <a:rPr lang="en-US" dirty="0" err="1"/>
              <a:t>ultricies</a:t>
            </a:r>
            <a:r>
              <a:rPr lang="en-US" dirty="0"/>
              <a:t> diam. </a:t>
            </a:r>
          </a:p>
        </p:txBody>
      </p:sp>
    </p:spTree>
    <p:extLst>
      <p:ext uri="{BB962C8B-B14F-4D97-AF65-F5344CB8AC3E}">
        <p14:creationId xmlns:p14="http://schemas.microsoft.com/office/powerpoint/2010/main" val="1794328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0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400"/>
                                        <p:tgtEl>
                                          <p:spTgt spid="8">
                                            <p:txEl>
                                              <p:pRg st="0" end="0"/>
                                            </p:txEl>
                                          </p:spTgt>
                                        </p:tgtEl>
                                      </p:cBhvr>
                                    </p:animEffect>
                                    <p:anim calcmode="lin" valueType="num">
                                      <p:cBhvr>
                                        <p:cTn id="8" dur="4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9" dur="4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600"/>
                            </p:stCondLst>
                            <p:childTnLst>
                              <p:par>
                                <p:cTn id="11" presetID="22" presetClass="entr" presetSubtype="8"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wipe(left)">
                                      <p:cBhvr>
                                        <p:cTn id="13" dur="500"/>
                                        <p:tgtEl>
                                          <p:spTgt spid="3"/>
                                        </p:tgtEl>
                                      </p:cBhvr>
                                    </p:animEffect>
                                  </p:childTnLst>
                                </p:cTn>
                              </p:par>
                              <p:par>
                                <p:cTn id="14" presetID="42" presetClass="entr" presetSubtype="0" fill="hold" grpId="0" nodeType="withEffect">
                                  <p:stCondLst>
                                    <p:cond delay="200"/>
                                  </p:stCondLst>
                                  <p:childTnLst>
                                    <p:set>
                                      <p:cBhvr>
                                        <p:cTn id="15" dur="1" fill="hold">
                                          <p:stCondLst>
                                            <p:cond delay="0"/>
                                          </p:stCondLst>
                                        </p:cTn>
                                        <p:tgtEl>
                                          <p:spTgt spid="9">
                                            <p:txEl>
                                              <p:pRg st="0" end="0"/>
                                            </p:txEl>
                                          </p:spTgt>
                                        </p:tgtEl>
                                        <p:attrNameLst>
                                          <p:attrName>style.visibility</p:attrName>
                                        </p:attrNameLst>
                                      </p:cBhvr>
                                      <p:to>
                                        <p:strVal val="visible"/>
                                      </p:to>
                                    </p:set>
                                    <p:animEffect transition="in" filter="fade">
                                      <p:cBhvr>
                                        <p:cTn id="16" dur="500"/>
                                        <p:tgtEl>
                                          <p:spTgt spid="9">
                                            <p:txEl>
                                              <p:pRg st="0" end="0"/>
                                            </p:txEl>
                                          </p:spTgt>
                                        </p:tgtEl>
                                      </p:cBhvr>
                                    </p:animEffect>
                                    <p:anim calcmode="lin" valueType="num">
                                      <p:cBhvr>
                                        <p:cTn id="17"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18" dur="500" fill="hold"/>
                                        <p:tgtEl>
                                          <p:spTgt spid="9">
                                            <p:txEl>
                                              <p:pRg st="0" end="0"/>
                                            </p:txEl>
                                          </p:spTgt>
                                        </p:tgtEl>
                                        <p:attrNameLst>
                                          <p:attrName>ppt_y</p:attrName>
                                        </p:attrNameLst>
                                      </p:cBhvr>
                                      <p:tavLst>
                                        <p:tav tm="0">
                                          <p:val>
                                            <p:strVal val="#ppt_y+.1"/>
                                          </p:val>
                                        </p:tav>
                                        <p:tav tm="100000">
                                          <p:val>
                                            <p:strVal val="#ppt_y"/>
                                          </p:val>
                                        </p:tav>
                                      </p:tavLst>
                                    </p:anim>
                                  </p:childTnLst>
                                </p:cTn>
                              </p:par>
                              <p:par>
                                <p:cTn id="19" presetID="10" presetClass="entr" presetSubtype="0" fill="hold" grpId="0" nodeType="withEffect">
                                  <p:stCondLst>
                                    <p:cond delay="800"/>
                                  </p:stCondLst>
                                  <p:childTnLst>
                                    <p:set>
                                      <p:cBhvr>
                                        <p:cTn id="20" dur="1" fill="hold">
                                          <p:stCondLst>
                                            <p:cond delay="0"/>
                                          </p:stCondLst>
                                        </p:cTn>
                                        <p:tgtEl>
                                          <p:spTgt spid="10">
                                            <p:txEl>
                                              <p:pRg st="0" end="0"/>
                                            </p:txEl>
                                          </p:spTgt>
                                        </p:tgtEl>
                                        <p:attrNameLst>
                                          <p:attrName>style.visibility</p:attrName>
                                        </p:attrNameLst>
                                      </p:cBhvr>
                                      <p:to>
                                        <p:strVal val="visible"/>
                                      </p:to>
                                    </p:set>
                                    <p:animEffect transition="in" filter="fade">
                                      <p:cBhvr>
                                        <p:cTn id="21" dur="500"/>
                                        <p:tgtEl>
                                          <p:spTgt spid="10">
                                            <p:txEl>
                                              <p:pRg st="0" end="0"/>
                                            </p:txEl>
                                          </p:spTgt>
                                        </p:tgtEl>
                                      </p:cBhvr>
                                    </p:animEffect>
                                  </p:childTnLst>
                                </p:cTn>
                              </p:par>
                              <p:par>
                                <p:cTn id="22" presetID="10" presetClass="entr" presetSubtype="0" fill="hold" grpId="0" nodeType="withEffect">
                                  <p:stCondLst>
                                    <p:cond delay="800"/>
                                  </p:stCondLst>
                                  <p:childTnLst>
                                    <p:set>
                                      <p:cBhvr>
                                        <p:cTn id="23" dur="1" fill="hold">
                                          <p:stCondLst>
                                            <p:cond delay="0"/>
                                          </p:stCondLst>
                                        </p:cTn>
                                        <p:tgtEl>
                                          <p:spTgt spid="10">
                                            <p:txEl>
                                              <p:pRg st="2" end="2"/>
                                            </p:txEl>
                                          </p:spTgt>
                                        </p:tgtEl>
                                        <p:attrNameLst>
                                          <p:attrName>style.visibility</p:attrName>
                                        </p:attrNameLst>
                                      </p:cBhvr>
                                      <p:to>
                                        <p:strVal val="visible"/>
                                      </p:to>
                                    </p:set>
                                    <p:animEffect transition="in" filter="fade">
                                      <p:cBhvr>
                                        <p:cTn id="24" dur="500"/>
                                        <p:tgtEl>
                                          <p:spTgt spid="10">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tmplLst>
          <p:tmpl lvl="1">
            <p:tnLst>
              <p:par>
                <p:cTn presetID="42"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400"/>
                        <p:tgtEl>
                          <p:spTgt spid="8"/>
                        </p:tgtEl>
                      </p:cBhvr>
                    </p:animEffect>
                    <p:anim calcmode="lin" valueType="num">
                      <p:cBhvr>
                        <p:cTn dur="400" fill="hold"/>
                        <p:tgtEl>
                          <p:spTgt spid="8"/>
                        </p:tgtEl>
                        <p:attrNameLst>
                          <p:attrName>ppt_x</p:attrName>
                        </p:attrNameLst>
                      </p:cBhvr>
                      <p:tavLst>
                        <p:tav tm="0">
                          <p:val>
                            <p:strVal val="#ppt_x"/>
                          </p:val>
                        </p:tav>
                        <p:tav tm="100000">
                          <p:val>
                            <p:strVal val="#ppt_x"/>
                          </p:val>
                        </p:tav>
                      </p:tavLst>
                    </p:anim>
                    <p:anim calcmode="lin" valueType="num">
                      <p:cBhvr>
                        <p:cTn dur="400" fill="hold"/>
                        <p:tgtEl>
                          <p:spTgt spid="8"/>
                        </p:tgtEl>
                        <p:attrNameLst>
                          <p:attrName>ppt_y</p:attrName>
                        </p:attrNameLst>
                      </p:cBhvr>
                      <p:tavLst>
                        <p:tav tm="0">
                          <p:val>
                            <p:strVal val="#ppt_y+.1"/>
                          </p:val>
                        </p:tav>
                        <p:tav tm="100000">
                          <p:val>
                            <p:strVal val="#ppt_y"/>
                          </p:val>
                        </p:tav>
                      </p:tavLst>
                    </p:anim>
                  </p:childTnLst>
                </p:cTn>
              </p:par>
            </p:tnLst>
          </p:tmpl>
        </p:tmplLst>
      </p:bldP>
      <p:bldP spid="9" grpId="0" build="p">
        <p:tmplLst>
          <p:tmpl lvl="1">
            <p:tnLst>
              <p:par>
                <p:cTn presetID="42" presetClass="entr" presetSubtype="0" fill="hold" nodeType="withEffect">
                  <p:stCondLst>
                    <p:cond delay="20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anim calcmode="lin" valueType="num">
                      <p:cBhvr>
                        <p:cTn dur="500" fill="hold"/>
                        <p:tgtEl>
                          <p:spTgt spid="9"/>
                        </p:tgtEl>
                        <p:attrNameLst>
                          <p:attrName>ppt_x</p:attrName>
                        </p:attrNameLst>
                      </p:cBhvr>
                      <p:tavLst>
                        <p:tav tm="0">
                          <p:val>
                            <p:strVal val="#ppt_x"/>
                          </p:val>
                        </p:tav>
                        <p:tav tm="100000">
                          <p:val>
                            <p:strVal val="#ppt_x"/>
                          </p:val>
                        </p:tav>
                      </p:tavLst>
                    </p:anim>
                    <p:anim calcmode="lin" valueType="num">
                      <p:cBhvr>
                        <p:cTn dur="500" fill="hold"/>
                        <p:tgtEl>
                          <p:spTgt spid="9"/>
                        </p:tgtEl>
                        <p:attrNameLst>
                          <p:attrName>ppt_y</p:attrName>
                        </p:attrNameLst>
                      </p:cBhvr>
                      <p:tavLst>
                        <p:tav tm="0">
                          <p:val>
                            <p:strVal val="#ppt_y+.1"/>
                          </p:val>
                        </p:tav>
                        <p:tav tm="100000">
                          <p:val>
                            <p:strVal val="#ppt_y"/>
                          </p:val>
                        </p:tav>
                      </p:tavLst>
                    </p:anim>
                  </p:childTnLst>
                </p:cTn>
              </p:par>
            </p:tnLst>
          </p:tmpl>
        </p:tmplLst>
      </p:bldP>
      <p:bldP spid="10" grpId="0" build="p">
        <p:tmplLst>
          <p:tmpl lvl="1">
            <p:tnLst>
              <p:par>
                <p:cTn presetID="10" presetClass="entr" presetSubtype="0" fill="hold" nodeType="withEffect">
                  <p:stCondLst>
                    <p:cond delay="8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11/6/2016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2_Default Slide">
    <p:spTree>
      <p:nvGrpSpPr>
        <p:cNvPr id="1" name=""/>
        <p:cNvGrpSpPr/>
        <p:nvPr/>
      </p:nvGrpSpPr>
      <p:grpSpPr>
        <a:xfrm>
          <a:off x="0" y="0"/>
          <a:ext cx="0" cy="0"/>
          <a:chOff x="0" y="0"/>
          <a:chExt cx="0" cy="0"/>
        </a:xfrm>
      </p:grpSpPr>
      <p:sp>
        <p:nvSpPr>
          <p:cNvPr id="7" name="Picture Placeholder 5"/>
          <p:cNvSpPr>
            <a:spLocks noGrp="1"/>
          </p:cNvSpPr>
          <p:nvPr>
            <p:ph type="pic" sz="quarter" idx="10"/>
          </p:nvPr>
        </p:nvSpPr>
        <p:spPr>
          <a:xfrm>
            <a:off x="0" y="0"/>
            <a:ext cx="12192000" cy="6858000"/>
          </a:xfrm>
        </p:spPr>
        <p:txBody>
          <a:bodyPr/>
          <a:lstStyle/>
          <a:p>
            <a:endParaRPr lang="en-US" dirty="0"/>
          </a:p>
        </p:txBody>
      </p:sp>
    </p:spTree>
    <p:extLst>
      <p:ext uri="{BB962C8B-B14F-4D97-AF65-F5344CB8AC3E}">
        <p14:creationId xmlns:p14="http://schemas.microsoft.com/office/powerpoint/2010/main" val="371554188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3_Default Slide">
    <p:bg>
      <p:bgPr>
        <a:solidFill>
          <a:schemeClr val="bg2"/>
        </a:solidFill>
        <a:effectLst/>
      </p:bgPr>
    </p:bg>
    <p:spTree>
      <p:nvGrpSpPr>
        <p:cNvPr id="1" name=""/>
        <p:cNvGrpSpPr/>
        <p:nvPr/>
      </p:nvGrpSpPr>
      <p:grpSpPr>
        <a:xfrm>
          <a:off x="0" y="0"/>
          <a:ext cx="0" cy="0"/>
          <a:chOff x="0" y="0"/>
          <a:chExt cx="0" cy="0"/>
        </a:xfrm>
      </p:grpSpPr>
      <p:sp>
        <p:nvSpPr>
          <p:cNvPr id="43" name="Picture Placeholder 42"/>
          <p:cNvSpPr>
            <a:spLocks noGrp="1"/>
          </p:cNvSpPr>
          <p:nvPr>
            <p:ph type="pic" sz="quarter" idx="10"/>
          </p:nvPr>
        </p:nvSpPr>
        <p:spPr>
          <a:xfrm>
            <a:off x="7933388" y="0"/>
            <a:ext cx="4258612" cy="6858000"/>
          </a:xfrm>
          <a:custGeom>
            <a:avLst/>
            <a:gdLst>
              <a:gd name="connsiteX0" fmla="*/ 4270431 w 8515005"/>
              <a:gd name="connsiteY0" fmla="*/ 3854511 h 13716000"/>
              <a:gd name="connsiteX1" fmla="*/ 6856159 w 8515005"/>
              <a:gd name="connsiteY1" fmla="*/ 5363370 h 13716000"/>
              <a:gd name="connsiteX2" fmla="*/ 6856159 w 8515005"/>
              <a:gd name="connsiteY2" fmla="*/ 8325903 h 13716000"/>
              <a:gd name="connsiteX3" fmla="*/ 4270431 w 8515005"/>
              <a:gd name="connsiteY3" fmla="*/ 9834760 h 13716000"/>
              <a:gd name="connsiteX4" fmla="*/ 1685563 w 8515005"/>
              <a:gd name="connsiteY4" fmla="*/ 8325903 h 13716000"/>
              <a:gd name="connsiteX5" fmla="*/ 1685563 w 8515005"/>
              <a:gd name="connsiteY5" fmla="*/ 5363370 h 13716000"/>
              <a:gd name="connsiteX6" fmla="*/ 4270431 w 8515005"/>
              <a:gd name="connsiteY6" fmla="*/ 3800192 h 13716000"/>
              <a:gd name="connsiteX7" fmla="*/ 1604545 w 8515005"/>
              <a:gd name="connsiteY7" fmla="*/ 5309051 h 13716000"/>
              <a:gd name="connsiteX8" fmla="*/ 1604545 w 8515005"/>
              <a:gd name="connsiteY8" fmla="*/ 8380222 h 13716000"/>
              <a:gd name="connsiteX9" fmla="*/ 4270431 w 8515005"/>
              <a:gd name="connsiteY9" fmla="*/ 9915808 h 13716000"/>
              <a:gd name="connsiteX10" fmla="*/ 6910459 w 8515005"/>
              <a:gd name="connsiteY10" fmla="*/ 8380222 h 13716000"/>
              <a:gd name="connsiteX11" fmla="*/ 6910459 w 8515005"/>
              <a:gd name="connsiteY11" fmla="*/ 5309051 h 13716000"/>
              <a:gd name="connsiteX12" fmla="*/ 0 w 8515005"/>
              <a:gd name="connsiteY12" fmla="*/ 0 h 13716000"/>
              <a:gd name="connsiteX13" fmla="*/ 8515005 w 8515005"/>
              <a:gd name="connsiteY13" fmla="*/ 0 h 13716000"/>
              <a:gd name="connsiteX14" fmla="*/ 8515005 w 8515005"/>
              <a:gd name="connsiteY14" fmla="*/ 13716000 h 13716000"/>
              <a:gd name="connsiteX15" fmla="*/ 0 w 8515005"/>
              <a:gd name="connsiteY15" fmla="*/ 13716000 h 1371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515005" h="13716000">
                <a:moveTo>
                  <a:pt x="4270431" y="3854511"/>
                </a:moveTo>
                <a:lnTo>
                  <a:pt x="6856159" y="5363370"/>
                </a:lnTo>
                <a:lnTo>
                  <a:pt x="6856159" y="8325903"/>
                </a:lnTo>
                <a:lnTo>
                  <a:pt x="4270431" y="9834760"/>
                </a:lnTo>
                <a:lnTo>
                  <a:pt x="1685563" y="8325903"/>
                </a:lnTo>
                <a:lnTo>
                  <a:pt x="1685563" y="5363370"/>
                </a:lnTo>
                <a:close/>
                <a:moveTo>
                  <a:pt x="4270431" y="3800192"/>
                </a:moveTo>
                <a:lnTo>
                  <a:pt x="1604545" y="5309051"/>
                </a:lnTo>
                <a:lnTo>
                  <a:pt x="1604545" y="8380222"/>
                </a:lnTo>
                <a:lnTo>
                  <a:pt x="4270431" y="9915808"/>
                </a:lnTo>
                <a:lnTo>
                  <a:pt x="6910459" y="8380222"/>
                </a:lnTo>
                <a:lnTo>
                  <a:pt x="6910459" y="5309051"/>
                </a:lnTo>
                <a:close/>
                <a:moveTo>
                  <a:pt x="0" y="0"/>
                </a:moveTo>
                <a:lnTo>
                  <a:pt x="8515005" y="0"/>
                </a:lnTo>
                <a:lnTo>
                  <a:pt x="8515005" y="13716000"/>
                </a:lnTo>
                <a:lnTo>
                  <a:pt x="0" y="13716000"/>
                </a:lnTo>
                <a:close/>
              </a:path>
            </a:pathLst>
          </a:custGeom>
        </p:spPr>
        <p:txBody>
          <a:bodyPr wrap="square">
            <a:noAutofit/>
          </a:bodyPr>
          <a:lstStyle/>
          <a:p>
            <a:endParaRPr lang="en-US" dirty="0"/>
          </a:p>
        </p:txBody>
      </p:sp>
    </p:spTree>
    <p:extLst>
      <p:ext uri="{BB962C8B-B14F-4D97-AF65-F5344CB8AC3E}">
        <p14:creationId xmlns:p14="http://schemas.microsoft.com/office/powerpoint/2010/main" val="306116266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_Big image with description">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603251" y="324580"/>
            <a:ext cx="10972800" cy="431780"/>
          </a:xfrm>
          <a:prstGeom prst="rect">
            <a:avLst/>
          </a:prstGeom>
        </p:spPr>
        <p:txBody>
          <a:bodyPr vert="horz" lIns="0" tIns="40504" rIns="0" bIns="40504" anchor="ctr"/>
          <a:lstStyle>
            <a:lvl1pPr marL="0" indent="0" algn="l">
              <a:lnSpc>
                <a:spcPct val="100000"/>
              </a:lnSpc>
              <a:spcBef>
                <a:spcPts val="0"/>
              </a:spcBef>
              <a:buNone/>
              <a:defRPr sz="3000" b="1">
                <a:solidFill>
                  <a:schemeClr val="tx1">
                    <a:lumMod val="75000"/>
                    <a:lumOff val="25000"/>
                  </a:schemeClr>
                </a:solidFill>
                <a:latin typeface="Lato Light"/>
                <a:cs typeface="Lato Light"/>
              </a:defRPr>
            </a:lvl1pPr>
          </a:lstStyle>
          <a:p>
            <a:pPr lvl="0"/>
            <a:r>
              <a:rPr lang="es-ES_tradnl" dirty="0"/>
              <a:t>Text </a:t>
            </a:r>
            <a:r>
              <a:rPr lang="es-ES_tradnl" dirty="0" err="1"/>
              <a:t>example</a:t>
            </a:r>
            <a:endParaRPr lang="es-ES_tradnl" dirty="0"/>
          </a:p>
        </p:txBody>
      </p:sp>
      <p:sp>
        <p:nvSpPr>
          <p:cNvPr id="9" name="Text Placeholder 7"/>
          <p:cNvSpPr>
            <a:spLocks noGrp="1"/>
          </p:cNvSpPr>
          <p:nvPr>
            <p:ph type="body" sz="quarter" idx="11" hasCustomPrompt="1"/>
          </p:nvPr>
        </p:nvSpPr>
        <p:spPr>
          <a:xfrm>
            <a:off x="603251" y="827103"/>
            <a:ext cx="10972800" cy="228451"/>
          </a:xfrm>
          <a:prstGeom prst="rect">
            <a:avLst/>
          </a:prstGeom>
        </p:spPr>
        <p:txBody>
          <a:bodyPr vert="horz" lIns="0" tIns="40504" rIns="0" bIns="40504" anchor="ctr"/>
          <a:lstStyle>
            <a:lvl1pPr marL="0" indent="0" algn="l">
              <a:lnSpc>
                <a:spcPct val="100000"/>
              </a:lnSpc>
              <a:spcBef>
                <a:spcPts val="0"/>
              </a:spcBef>
              <a:spcAft>
                <a:spcPts val="0"/>
              </a:spcAft>
              <a:buNone/>
              <a:defRPr sz="144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4" name="Picture Placeholder 2"/>
          <p:cNvSpPr>
            <a:spLocks noGrp="1"/>
          </p:cNvSpPr>
          <p:nvPr>
            <p:ph type="pic" sz="quarter" idx="17"/>
          </p:nvPr>
        </p:nvSpPr>
        <p:spPr>
          <a:xfrm>
            <a:off x="0" y="1533747"/>
            <a:ext cx="12192000" cy="3007774"/>
          </a:xfrm>
          <a:prstGeom prst="rect">
            <a:avLst/>
          </a:prstGeom>
          <a:effectLst/>
        </p:spPr>
        <p:txBody>
          <a:bodyPr vert="horz" lIns="95057" tIns="47529" rIns="95057" bIns="47529"/>
          <a:lstStyle>
            <a:lvl1pPr marL="0" indent="0" algn="ctr">
              <a:buNone/>
              <a:defRPr sz="1080">
                <a:solidFill>
                  <a:srgbClr val="7F7F7F"/>
                </a:solidFill>
                <a:latin typeface="Lato Regular"/>
                <a:cs typeface="Lato Regular"/>
              </a:defRPr>
            </a:lvl1pPr>
          </a:lstStyle>
          <a:p>
            <a:endParaRPr lang="en-US" dirty="0"/>
          </a:p>
        </p:txBody>
      </p:sp>
      <p:sp>
        <p:nvSpPr>
          <p:cNvPr id="5" name="Text Placeholder 2"/>
          <p:cNvSpPr>
            <a:spLocks noGrp="1"/>
          </p:cNvSpPr>
          <p:nvPr>
            <p:ph type="body" sz="quarter" idx="16" hasCustomPrompt="1"/>
          </p:nvPr>
        </p:nvSpPr>
        <p:spPr>
          <a:xfrm>
            <a:off x="591962" y="5402385"/>
            <a:ext cx="10973505" cy="779972"/>
          </a:xfrm>
          <a:prstGeom prst="rect">
            <a:avLst/>
          </a:prstGeom>
        </p:spPr>
        <p:txBody>
          <a:bodyPr vert="horz" lIns="0" tIns="0" rIns="0" bIns="0" numCol="2" spcCol="360000"/>
          <a:lstStyle>
            <a:lvl1pPr marL="0" indent="0" algn="just">
              <a:lnSpc>
                <a:spcPct val="130000"/>
              </a:lnSpc>
              <a:buNone/>
              <a:defRPr sz="108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 et in </a:t>
            </a:r>
            <a:r>
              <a:rPr lang="en-US" dirty="0" err="1"/>
              <a:t>metus.is</a:t>
            </a:r>
            <a:r>
              <a:rPr lang="en-US" dirty="0"/>
              <a:t> </a:t>
            </a:r>
            <a:r>
              <a:rPr lang="en-US" dirty="0" err="1"/>
              <a:t>congue</a:t>
            </a:r>
            <a:r>
              <a:rPr lang="en-US" dirty="0"/>
              <a:t> </a:t>
            </a:r>
            <a:r>
              <a:rPr lang="en-US" dirty="0" err="1"/>
              <a:t>eros</a:t>
            </a:r>
            <a:r>
              <a:rPr lang="en-US" dirty="0"/>
              <a:t> </a:t>
            </a:r>
            <a:r>
              <a:rPr lang="en-US" dirty="0" err="1"/>
              <a:t>vel</a:t>
            </a:r>
            <a:r>
              <a:rPr lang="en-US" dirty="0"/>
              <a:t> </a:t>
            </a:r>
            <a:r>
              <a:rPr lang="en-US" dirty="0" err="1"/>
              <a:t>lectus</a:t>
            </a:r>
            <a:r>
              <a:rPr lang="en-US" dirty="0"/>
              <a:t> semper semper. </a:t>
            </a:r>
            <a:r>
              <a:rPr lang="en-US" dirty="0" err="1"/>
              <a:t>Nullam</a:t>
            </a:r>
            <a:r>
              <a:rPr lang="en-US" dirty="0"/>
              <a:t> </a:t>
            </a:r>
            <a:r>
              <a:rPr lang="en-US" dirty="0" err="1"/>
              <a:t>finibus</a:t>
            </a:r>
            <a:r>
              <a:rPr lang="en-US" dirty="0"/>
              <a:t> </a:t>
            </a:r>
            <a:r>
              <a:rPr lang="en-US" dirty="0" err="1"/>
              <a:t>nisl</a:t>
            </a:r>
            <a:r>
              <a:rPr lang="en-US" dirty="0"/>
              <a:t> </a:t>
            </a:r>
            <a:r>
              <a:rPr lang="en-US" dirty="0" err="1"/>
              <a:t>ut</a:t>
            </a:r>
            <a:r>
              <a:rPr lang="en-US" dirty="0"/>
              <a:t> ligula </a:t>
            </a:r>
            <a:r>
              <a:rPr lang="en-US" dirty="0" err="1"/>
              <a:t>vestibulum</a:t>
            </a:r>
            <a:r>
              <a:rPr lang="en-US" dirty="0"/>
              <a:t>, </a:t>
            </a:r>
            <a:r>
              <a:rPr lang="en-US" dirty="0" err="1"/>
              <a:t>ut</a:t>
            </a:r>
            <a:r>
              <a:rPr lang="en-US" dirty="0"/>
              <a:t> semper ex </a:t>
            </a:r>
            <a:r>
              <a:rPr lang="en-US" dirty="0" err="1"/>
              <a:t>suscipit</a:t>
            </a:r>
            <a:r>
              <a:rPr lang="en-US" dirty="0"/>
              <a:t>. </a:t>
            </a:r>
            <a:r>
              <a:rPr lang="en-US" dirty="0" err="1"/>
              <a:t>Cras</a:t>
            </a:r>
            <a:r>
              <a:rPr lang="en-US" dirty="0"/>
              <a:t> </a:t>
            </a:r>
            <a:r>
              <a:rPr lang="en-US" dirty="0" err="1"/>
              <a:t>fringilla</a:t>
            </a:r>
            <a:r>
              <a:rPr lang="en-US" dirty="0"/>
              <a:t> </a:t>
            </a:r>
            <a:r>
              <a:rPr lang="en-US" dirty="0" err="1"/>
              <a:t>suscipit</a:t>
            </a:r>
            <a:r>
              <a:rPr lang="en-US" dirty="0"/>
              <a:t> </a:t>
            </a:r>
            <a:r>
              <a:rPr lang="en-US" dirty="0" err="1"/>
              <a:t>cursus</a:t>
            </a:r>
            <a:r>
              <a:rPr lang="en-US" dirty="0"/>
              <a:t>. </a:t>
            </a:r>
            <a:r>
              <a:rPr lang="en-US" dirty="0" err="1"/>
              <a:t>Aenean</a:t>
            </a:r>
            <a:r>
              <a:rPr lang="en-US" dirty="0"/>
              <a:t> </a:t>
            </a:r>
            <a:r>
              <a:rPr lang="en-US" dirty="0" err="1"/>
              <a:t>accumsan</a:t>
            </a:r>
            <a:r>
              <a:rPr lang="en-US" dirty="0"/>
              <a:t> </a:t>
            </a:r>
            <a:r>
              <a:rPr lang="en-US" dirty="0" err="1"/>
              <a:t>malesuada</a:t>
            </a:r>
            <a:r>
              <a:rPr lang="en-US" dirty="0"/>
              <a:t> </a:t>
            </a:r>
            <a:r>
              <a:rPr lang="en-US" dirty="0" err="1"/>
              <a:t>hendrerit</a:t>
            </a:r>
            <a:r>
              <a:rPr lang="en-US" dirty="0"/>
              <a:t>. </a:t>
            </a:r>
            <a:r>
              <a:rPr lang="en-US" dirty="0" err="1"/>
              <a:t>Morbi</a:t>
            </a:r>
            <a:r>
              <a:rPr lang="en-US" dirty="0"/>
              <a:t> sit </a:t>
            </a:r>
            <a:r>
              <a:rPr lang="en-US" dirty="0" err="1"/>
              <a:t>amet</a:t>
            </a:r>
            <a:r>
              <a:rPr lang="en-US" dirty="0"/>
              <a:t> dolor ante. </a:t>
            </a:r>
            <a:r>
              <a:rPr lang="en-US" dirty="0" err="1"/>
              <a:t>Duis</a:t>
            </a:r>
            <a:r>
              <a:rPr lang="en-US" dirty="0"/>
              <a:t> </a:t>
            </a:r>
            <a:r>
              <a:rPr lang="en-US" dirty="0" err="1"/>
              <a:t>quis</a:t>
            </a:r>
            <a:r>
              <a:rPr lang="en-US" dirty="0"/>
              <a:t> </a:t>
            </a:r>
            <a:r>
              <a:rPr lang="en-US" dirty="0" err="1"/>
              <a:t>viverra</a:t>
            </a:r>
            <a:r>
              <a:rPr lang="en-US" dirty="0"/>
              <a:t> </a:t>
            </a:r>
            <a:r>
              <a:rPr lang="en-US" dirty="0" err="1"/>
              <a:t>urna</a:t>
            </a:r>
            <a:r>
              <a:rPr lang="en-US" dirty="0"/>
              <a:t>, in </a:t>
            </a:r>
            <a:r>
              <a:rPr lang="en-US" dirty="0" err="1"/>
              <a:t>ultricies</a:t>
            </a:r>
            <a:r>
              <a:rPr lang="en-US" dirty="0"/>
              <a:t> diam. </a:t>
            </a:r>
          </a:p>
        </p:txBody>
      </p:sp>
      <p:sp>
        <p:nvSpPr>
          <p:cNvPr id="6" name="Text Placeholder 7"/>
          <p:cNvSpPr>
            <a:spLocks noGrp="1"/>
          </p:cNvSpPr>
          <p:nvPr>
            <p:ph type="body" sz="quarter" idx="18" hasCustomPrompt="1"/>
          </p:nvPr>
        </p:nvSpPr>
        <p:spPr>
          <a:xfrm>
            <a:off x="569384" y="4860492"/>
            <a:ext cx="5543549" cy="431780"/>
          </a:xfrm>
          <a:prstGeom prst="rect">
            <a:avLst/>
          </a:prstGeom>
        </p:spPr>
        <p:txBody>
          <a:bodyPr vert="horz" lIns="0" tIns="40504" rIns="0" bIns="40504" anchor="ctr"/>
          <a:lstStyle>
            <a:lvl1pPr marL="0" indent="0" algn="l">
              <a:lnSpc>
                <a:spcPct val="100000"/>
              </a:lnSpc>
              <a:spcBef>
                <a:spcPts val="0"/>
              </a:spcBef>
              <a:buNone/>
              <a:defRPr sz="1920" b="1" baseline="0">
                <a:solidFill>
                  <a:schemeClr val="tx1">
                    <a:lumMod val="75000"/>
                    <a:lumOff val="25000"/>
                  </a:schemeClr>
                </a:solidFill>
                <a:latin typeface="Lato Light"/>
                <a:cs typeface="Lato Light"/>
              </a:defRPr>
            </a:lvl1pPr>
          </a:lstStyle>
          <a:p>
            <a:pPr lvl="0"/>
            <a:r>
              <a:rPr lang="es-ES_tradnl" dirty="0" err="1"/>
              <a:t>Put</a:t>
            </a:r>
            <a:r>
              <a:rPr lang="es-ES_tradnl" dirty="0"/>
              <a:t> </a:t>
            </a:r>
            <a:r>
              <a:rPr lang="es-ES_tradnl" dirty="0" err="1"/>
              <a:t>your</a:t>
            </a:r>
            <a:r>
              <a:rPr lang="es-ES_tradnl" dirty="0"/>
              <a:t> </a:t>
            </a:r>
            <a:r>
              <a:rPr lang="es-ES_tradnl" dirty="0" err="1"/>
              <a:t>title</a:t>
            </a:r>
            <a:r>
              <a:rPr lang="es-ES_tradnl" dirty="0"/>
              <a:t> </a:t>
            </a:r>
            <a:r>
              <a:rPr lang="es-ES_tradnl" dirty="0" err="1"/>
              <a:t>here</a:t>
            </a:r>
            <a:endParaRPr lang="es-ES_tradnl" dirty="0"/>
          </a:p>
        </p:txBody>
      </p:sp>
    </p:spTree>
    <p:extLst>
      <p:ext uri="{BB962C8B-B14F-4D97-AF65-F5344CB8AC3E}">
        <p14:creationId xmlns:p14="http://schemas.microsoft.com/office/powerpoint/2010/main" val="581370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0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400"/>
                                        <p:tgtEl>
                                          <p:spTgt spid="8">
                                            <p:txEl>
                                              <p:pRg st="0" end="0"/>
                                            </p:txEl>
                                          </p:spTgt>
                                        </p:tgtEl>
                                      </p:cBhvr>
                                    </p:animEffect>
                                    <p:anim calcmode="lin" valueType="num">
                                      <p:cBhvr>
                                        <p:cTn id="8" dur="4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9" dur="400" fill="hold"/>
                                        <p:tgtEl>
                                          <p:spTgt spid="8">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200"/>
                                  </p:stCondLst>
                                  <p:childTnLst>
                                    <p:set>
                                      <p:cBhvr>
                                        <p:cTn id="11" dur="1" fill="hold">
                                          <p:stCondLst>
                                            <p:cond delay="0"/>
                                          </p:stCondLst>
                                        </p:cTn>
                                        <p:tgtEl>
                                          <p:spTgt spid="9">
                                            <p:txEl>
                                              <p:pRg st="0" end="0"/>
                                            </p:txEl>
                                          </p:spTgt>
                                        </p:tgtEl>
                                        <p:attrNameLst>
                                          <p:attrName>style.visibility</p:attrName>
                                        </p:attrNameLst>
                                      </p:cBhvr>
                                      <p:to>
                                        <p:strVal val="visible"/>
                                      </p:to>
                                    </p:set>
                                    <p:animEffect transition="in" filter="fade">
                                      <p:cBhvr>
                                        <p:cTn id="12" dur="500"/>
                                        <p:tgtEl>
                                          <p:spTgt spid="9">
                                            <p:txEl>
                                              <p:pRg st="0" end="0"/>
                                            </p:txEl>
                                          </p:spTgt>
                                        </p:tgtEl>
                                      </p:cBhvr>
                                    </p:animEffect>
                                    <p:anim calcmode="lin" valueType="num">
                                      <p:cBhvr>
                                        <p:cTn id="13"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14" dur="500" fill="hold"/>
                                        <p:tgtEl>
                                          <p:spTgt spid="9">
                                            <p:txEl>
                                              <p:pRg st="0" end="0"/>
                                            </p:txEl>
                                          </p:spTgt>
                                        </p:tgtEl>
                                        <p:attrNameLst>
                                          <p:attrName>ppt_y</p:attrName>
                                        </p:attrNameLst>
                                      </p:cBhvr>
                                      <p:tavLst>
                                        <p:tav tm="0">
                                          <p:val>
                                            <p:strVal val="#ppt_y+.1"/>
                                          </p:val>
                                        </p:tav>
                                        <p:tav tm="100000">
                                          <p:val>
                                            <p:strVal val="#ppt_y"/>
                                          </p:val>
                                        </p:tav>
                                      </p:tavLst>
                                    </p:anim>
                                  </p:childTnLst>
                                </p:cTn>
                              </p:par>
                              <p:par>
                                <p:cTn id="15" presetID="10" presetClass="entr" presetSubtype="0" fill="hold" grpId="0" nodeType="withEffect" nodePh="1">
                                  <p:stCondLst>
                                    <p:cond delay="800"/>
                                  </p:stCondLst>
                                  <p:endCondLst>
                                    <p:cond evt="begin" delay="0">
                                      <p:tn val="15"/>
                                    </p:cond>
                                  </p:end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par>
                                <p:cTn id="18" presetID="10" presetClass="entr" presetSubtype="0" fill="hold" grpId="0" nodeType="withEffect">
                                  <p:stCondLst>
                                    <p:cond delay="800"/>
                                  </p:stCondLst>
                                  <p:childTnLst>
                                    <p:set>
                                      <p:cBhvr>
                                        <p:cTn id="19" dur="1" fill="hold">
                                          <p:stCondLst>
                                            <p:cond delay="0"/>
                                          </p:stCondLst>
                                        </p:cTn>
                                        <p:tgtEl>
                                          <p:spTgt spid="5">
                                            <p:txEl>
                                              <p:pRg st="0" end="0"/>
                                            </p:txEl>
                                          </p:spTgt>
                                        </p:tgtEl>
                                        <p:attrNameLst>
                                          <p:attrName>style.visibility</p:attrName>
                                        </p:attrNameLst>
                                      </p:cBhvr>
                                      <p:to>
                                        <p:strVal val="visible"/>
                                      </p:to>
                                    </p:set>
                                    <p:animEffect transition="in" filter="fade">
                                      <p:cBhvr>
                                        <p:cTn id="20" dur="500"/>
                                        <p:tgtEl>
                                          <p:spTgt spid="5">
                                            <p:txEl>
                                              <p:pRg st="0" end="0"/>
                                            </p:txEl>
                                          </p:spTgt>
                                        </p:tgtEl>
                                      </p:cBhvr>
                                    </p:animEffect>
                                  </p:childTnLst>
                                </p:cTn>
                              </p:par>
                              <p:par>
                                <p:cTn id="21" presetID="42" presetClass="entr" presetSubtype="0" fill="hold" grpId="0" nodeType="withEffect">
                                  <p:stCondLst>
                                    <p:cond delay="200"/>
                                  </p:stCondLst>
                                  <p:childTnLst>
                                    <p:set>
                                      <p:cBhvr>
                                        <p:cTn id="22" dur="1" fill="hold">
                                          <p:stCondLst>
                                            <p:cond delay="0"/>
                                          </p:stCondLst>
                                        </p:cTn>
                                        <p:tgtEl>
                                          <p:spTgt spid="6">
                                            <p:txEl>
                                              <p:pRg st="0" end="0"/>
                                            </p:txEl>
                                          </p:spTgt>
                                        </p:tgtEl>
                                        <p:attrNameLst>
                                          <p:attrName>style.visibility</p:attrName>
                                        </p:attrNameLst>
                                      </p:cBhvr>
                                      <p:to>
                                        <p:strVal val="visible"/>
                                      </p:to>
                                    </p:set>
                                    <p:animEffect transition="in" filter="fade">
                                      <p:cBhvr>
                                        <p:cTn id="23" dur="400"/>
                                        <p:tgtEl>
                                          <p:spTgt spid="6">
                                            <p:txEl>
                                              <p:pRg st="0" end="0"/>
                                            </p:txEl>
                                          </p:spTgt>
                                        </p:tgtEl>
                                      </p:cBhvr>
                                    </p:animEffect>
                                    <p:anim calcmode="lin" valueType="num">
                                      <p:cBhvr>
                                        <p:cTn id="24" dur="4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25" dur="4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tmplLst>
          <p:tmpl lvl="1">
            <p:tnLst>
              <p:par>
                <p:cTn presetID="42"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400"/>
                        <p:tgtEl>
                          <p:spTgt spid="8"/>
                        </p:tgtEl>
                      </p:cBhvr>
                    </p:animEffect>
                    <p:anim calcmode="lin" valueType="num">
                      <p:cBhvr>
                        <p:cTn dur="400" fill="hold"/>
                        <p:tgtEl>
                          <p:spTgt spid="8"/>
                        </p:tgtEl>
                        <p:attrNameLst>
                          <p:attrName>ppt_x</p:attrName>
                        </p:attrNameLst>
                      </p:cBhvr>
                      <p:tavLst>
                        <p:tav tm="0">
                          <p:val>
                            <p:strVal val="#ppt_x"/>
                          </p:val>
                        </p:tav>
                        <p:tav tm="100000">
                          <p:val>
                            <p:strVal val="#ppt_x"/>
                          </p:val>
                        </p:tav>
                      </p:tavLst>
                    </p:anim>
                    <p:anim calcmode="lin" valueType="num">
                      <p:cBhvr>
                        <p:cTn dur="400" fill="hold"/>
                        <p:tgtEl>
                          <p:spTgt spid="8"/>
                        </p:tgtEl>
                        <p:attrNameLst>
                          <p:attrName>ppt_y</p:attrName>
                        </p:attrNameLst>
                      </p:cBhvr>
                      <p:tavLst>
                        <p:tav tm="0">
                          <p:val>
                            <p:strVal val="#ppt_y+.1"/>
                          </p:val>
                        </p:tav>
                        <p:tav tm="100000">
                          <p:val>
                            <p:strVal val="#ppt_y"/>
                          </p:val>
                        </p:tav>
                      </p:tavLst>
                    </p:anim>
                  </p:childTnLst>
                </p:cTn>
              </p:par>
            </p:tnLst>
          </p:tmpl>
        </p:tmplLst>
      </p:bldP>
      <p:bldP spid="9" grpId="0" build="p">
        <p:tmplLst>
          <p:tmpl lvl="1">
            <p:tnLst>
              <p:par>
                <p:cTn presetID="42" presetClass="entr" presetSubtype="0" fill="hold" nodeType="withEffect">
                  <p:stCondLst>
                    <p:cond delay="20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anim calcmode="lin" valueType="num">
                      <p:cBhvr>
                        <p:cTn dur="500" fill="hold"/>
                        <p:tgtEl>
                          <p:spTgt spid="9"/>
                        </p:tgtEl>
                        <p:attrNameLst>
                          <p:attrName>ppt_x</p:attrName>
                        </p:attrNameLst>
                      </p:cBhvr>
                      <p:tavLst>
                        <p:tav tm="0">
                          <p:val>
                            <p:strVal val="#ppt_x"/>
                          </p:val>
                        </p:tav>
                        <p:tav tm="100000">
                          <p:val>
                            <p:strVal val="#ppt_x"/>
                          </p:val>
                        </p:tav>
                      </p:tavLst>
                    </p:anim>
                    <p:anim calcmode="lin" valueType="num">
                      <p:cBhvr>
                        <p:cTn dur="500" fill="hold"/>
                        <p:tgtEl>
                          <p:spTgt spid="9"/>
                        </p:tgtEl>
                        <p:attrNameLst>
                          <p:attrName>ppt_y</p:attrName>
                        </p:attrNameLst>
                      </p:cBhvr>
                      <p:tavLst>
                        <p:tav tm="0">
                          <p:val>
                            <p:strVal val="#ppt_y+.1"/>
                          </p:val>
                        </p:tav>
                        <p:tav tm="100000">
                          <p:val>
                            <p:strVal val="#ppt_y"/>
                          </p:val>
                        </p:tav>
                      </p:tavLst>
                    </p:anim>
                  </p:childTnLst>
                </p:cTn>
              </p:par>
            </p:tnLst>
          </p:tmpl>
        </p:tmplLst>
      </p:bldP>
      <p:bldP spid="4" grpId="0"/>
      <p:bldP spid="5" grpId="0" build="p">
        <p:tmplLst>
          <p:tmpl lvl="1">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6" grpId="0" build="p">
        <p:tmplLst>
          <p:tmpl lvl="1">
            <p:tnLst>
              <p:par>
                <p:cTn presetID="42" presetClass="entr" presetSubtype="0" fill="hold" nodeType="withEffect">
                  <p:stCondLst>
                    <p:cond delay="200"/>
                  </p:stCondLst>
                  <p:childTnLst>
                    <p:set>
                      <p:cBhvr>
                        <p:cTn dur="1" fill="hold">
                          <p:stCondLst>
                            <p:cond delay="0"/>
                          </p:stCondLst>
                        </p:cTn>
                        <p:tgtEl>
                          <p:spTgt spid="6"/>
                        </p:tgtEl>
                        <p:attrNameLst>
                          <p:attrName>style.visibility</p:attrName>
                        </p:attrNameLst>
                      </p:cBhvr>
                      <p:to>
                        <p:strVal val="visible"/>
                      </p:to>
                    </p:set>
                    <p:animEffect transition="in" filter="fade">
                      <p:cBhvr>
                        <p:cTn dur="400"/>
                        <p:tgtEl>
                          <p:spTgt spid="6"/>
                        </p:tgtEl>
                      </p:cBhvr>
                    </p:animEffect>
                    <p:anim calcmode="lin" valueType="num">
                      <p:cBhvr>
                        <p:cTn dur="400" fill="hold"/>
                        <p:tgtEl>
                          <p:spTgt spid="6"/>
                        </p:tgtEl>
                        <p:attrNameLst>
                          <p:attrName>ppt_x</p:attrName>
                        </p:attrNameLst>
                      </p:cBhvr>
                      <p:tavLst>
                        <p:tav tm="0">
                          <p:val>
                            <p:strVal val="#ppt_x"/>
                          </p:val>
                        </p:tav>
                        <p:tav tm="100000">
                          <p:val>
                            <p:strVal val="#ppt_x"/>
                          </p:val>
                        </p:tav>
                      </p:tavLst>
                    </p:anim>
                    <p:anim calcmode="lin" valueType="num">
                      <p:cBhvr>
                        <p:cTn dur="400" fill="hold"/>
                        <p:tgtEl>
                          <p:spTgt spid="6"/>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Image Gallery">
    <p:spTree>
      <p:nvGrpSpPr>
        <p:cNvPr id="1" name=""/>
        <p:cNvGrpSpPr/>
        <p:nvPr/>
      </p:nvGrpSpPr>
      <p:grpSpPr>
        <a:xfrm>
          <a:off x="0" y="0"/>
          <a:ext cx="0" cy="0"/>
          <a:chOff x="0" y="0"/>
          <a:chExt cx="0" cy="0"/>
        </a:xfrm>
      </p:grpSpPr>
      <p:sp>
        <p:nvSpPr>
          <p:cNvPr id="20" name="Picture Placeholder 19"/>
          <p:cNvSpPr>
            <a:spLocks noGrp="1"/>
          </p:cNvSpPr>
          <p:nvPr>
            <p:ph type="pic" sz="quarter" idx="13"/>
          </p:nvPr>
        </p:nvSpPr>
        <p:spPr>
          <a:xfrm>
            <a:off x="711200" y="1498600"/>
            <a:ext cx="3048000" cy="1524000"/>
          </a:xfrm>
          <a:ln w="28575">
            <a:noFill/>
            <a:miter lim="800000"/>
          </a:ln>
          <a:effectLst/>
        </p:spPr>
        <p:txBody>
          <a:bodyPr>
            <a:normAutofit/>
          </a:bodyPr>
          <a:lstStyle>
            <a:lvl1pPr marL="0" indent="0" algn="ctr">
              <a:buFontTx/>
              <a:buNone/>
              <a:defRPr sz="1867"/>
            </a:lvl1pPr>
          </a:lstStyle>
          <a:p>
            <a:endParaRPr lang="en-JM" dirty="0"/>
          </a:p>
        </p:txBody>
      </p:sp>
      <p:sp>
        <p:nvSpPr>
          <p:cNvPr id="14" name="Picture Placeholder 19"/>
          <p:cNvSpPr>
            <a:spLocks noGrp="1"/>
          </p:cNvSpPr>
          <p:nvPr>
            <p:ph type="pic" sz="quarter" idx="26"/>
          </p:nvPr>
        </p:nvSpPr>
        <p:spPr>
          <a:xfrm>
            <a:off x="4165600" y="1498600"/>
            <a:ext cx="3048000" cy="1524000"/>
          </a:xfrm>
          <a:ln w="28575">
            <a:noFill/>
            <a:miter lim="800000"/>
          </a:ln>
          <a:effectLst/>
        </p:spPr>
        <p:txBody>
          <a:bodyPr>
            <a:normAutofit/>
          </a:bodyPr>
          <a:lstStyle>
            <a:lvl1pPr marL="0" indent="0" algn="ctr">
              <a:buFontTx/>
              <a:buNone/>
              <a:defRPr sz="1867"/>
            </a:lvl1pPr>
          </a:lstStyle>
          <a:p>
            <a:endParaRPr lang="en-JM" dirty="0"/>
          </a:p>
        </p:txBody>
      </p:sp>
      <p:sp>
        <p:nvSpPr>
          <p:cNvPr id="15" name="Picture Placeholder 19"/>
          <p:cNvSpPr>
            <a:spLocks noGrp="1"/>
          </p:cNvSpPr>
          <p:nvPr>
            <p:ph type="pic" sz="quarter" idx="27"/>
          </p:nvPr>
        </p:nvSpPr>
        <p:spPr>
          <a:xfrm>
            <a:off x="7620000" y="1498600"/>
            <a:ext cx="3048000" cy="1524000"/>
          </a:xfrm>
          <a:ln w="28575">
            <a:noFill/>
            <a:miter lim="800000"/>
          </a:ln>
          <a:effectLst/>
        </p:spPr>
        <p:txBody>
          <a:bodyPr>
            <a:normAutofit/>
          </a:bodyPr>
          <a:lstStyle>
            <a:lvl1pPr marL="0" indent="0" algn="ctr">
              <a:buFontTx/>
              <a:buNone/>
              <a:defRPr sz="1867"/>
            </a:lvl1pPr>
          </a:lstStyle>
          <a:p>
            <a:endParaRPr lang="en-JM" dirty="0"/>
          </a:p>
        </p:txBody>
      </p:sp>
      <p:sp>
        <p:nvSpPr>
          <p:cNvPr id="16" name="Picture Placeholder 19"/>
          <p:cNvSpPr>
            <a:spLocks noGrp="1"/>
          </p:cNvSpPr>
          <p:nvPr>
            <p:ph type="pic" sz="quarter" idx="28"/>
          </p:nvPr>
        </p:nvSpPr>
        <p:spPr>
          <a:xfrm>
            <a:off x="711200" y="3835400"/>
            <a:ext cx="3048000" cy="1524000"/>
          </a:xfrm>
          <a:ln w="28575">
            <a:noFill/>
            <a:miter lim="800000"/>
          </a:ln>
          <a:effectLst/>
        </p:spPr>
        <p:txBody>
          <a:bodyPr>
            <a:normAutofit/>
          </a:bodyPr>
          <a:lstStyle>
            <a:lvl1pPr marL="0" indent="0" algn="ctr">
              <a:buFontTx/>
              <a:buNone/>
              <a:defRPr sz="1867"/>
            </a:lvl1pPr>
          </a:lstStyle>
          <a:p>
            <a:endParaRPr lang="en-JM" dirty="0"/>
          </a:p>
        </p:txBody>
      </p:sp>
      <p:sp>
        <p:nvSpPr>
          <p:cNvPr id="17" name="Picture Placeholder 19"/>
          <p:cNvSpPr>
            <a:spLocks noGrp="1"/>
          </p:cNvSpPr>
          <p:nvPr>
            <p:ph type="pic" sz="quarter" idx="29"/>
          </p:nvPr>
        </p:nvSpPr>
        <p:spPr>
          <a:xfrm>
            <a:off x="4165600" y="3835400"/>
            <a:ext cx="3048000" cy="1524000"/>
          </a:xfrm>
          <a:ln w="28575">
            <a:noFill/>
            <a:miter lim="800000"/>
          </a:ln>
          <a:effectLst/>
        </p:spPr>
        <p:txBody>
          <a:bodyPr>
            <a:normAutofit/>
          </a:bodyPr>
          <a:lstStyle>
            <a:lvl1pPr marL="0" indent="0" algn="ctr">
              <a:buFontTx/>
              <a:buNone/>
              <a:defRPr sz="1867"/>
            </a:lvl1pPr>
          </a:lstStyle>
          <a:p>
            <a:endParaRPr lang="en-JM" dirty="0"/>
          </a:p>
        </p:txBody>
      </p:sp>
      <p:sp>
        <p:nvSpPr>
          <p:cNvPr id="18" name="Picture Placeholder 19"/>
          <p:cNvSpPr>
            <a:spLocks noGrp="1"/>
          </p:cNvSpPr>
          <p:nvPr>
            <p:ph type="pic" sz="quarter" idx="30"/>
          </p:nvPr>
        </p:nvSpPr>
        <p:spPr>
          <a:xfrm>
            <a:off x="7620000" y="3835400"/>
            <a:ext cx="3048000" cy="1524000"/>
          </a:xfrm>
          <a:ln w="28575">
            <a:noFill/>
            <a:miter lim="800000"/>
          </a:ln>
          <a:effectLst/>
        </p:spPr>
        <p:txBody>
          <a:bodyPr>
            <a:normAutofit/>
          </a:bodyPr>
          <a:lstStyle>
            <a:lvl1pPr marL="0" indent="0" algn="ctr">
              <a:buFontTx/>
              <a:buNone/>
              <a:defRPr sz="1867"/>
            </a:lvl1pPr>
          </a:lstStyle>
          <a:p>
            <a:endParaRPr lang="en-JM" dirty="0"/>
          </a:p>
        </p:txBody>
      </p:sp>
      <p:sp>
        <p:nvSpPr>
          <p:cNvPr id="2" name="Title 1"/>
          <p:cNvSpPr>
            <a:spLocks noGrp="1"/>
          </p:cNvSpPr>
          <p:nvPr>
            <p:ph type="title"/>
          </p:nvPr>
        </p:nvSpPr>
        <p:spPr/>
        <p:txBody>
          <a:bodyPr/>
          <a:lstStyle/>
          <a:p>
            <a:r>
              <a:rPr lang="en-US" dirty="0"/>
              <a:t>Click to edit Master title style</a:t>
            </a:r>
            <a:endParaRPr lang="en-JM" dirty="0"/>
          </a:p>
        </p:txBody>
      </p:sp>
      <p:sp>
        <p:nvSpPr>
          <p:cNvPr id="4" name="Footer Placeholder 3"/>
          <p:cNvSpPr>
            <a:spLocks noGrp="1"/>
          </p:cNvSpPr>
          <p:nvPr>
            <p:ph type="ftr" sz="quarter" idx="11"/>
          </p:nvPr>
        </p:nvSpPr>
        <p:spPr/>
        <p:txBody>
          <a:bodyPr/>
          <a:lstStyle/>
          <a:p>
            <a:r>
              <a:rPr lang="en-JM" dirty="0"/>
              <a:t>PUT THE NAME OF YOUR COMPANY HERE</a:t>
            </a:r>
          </a:p>
        </p:txBody>
      </p:sp>
      <p:sp>
        <p:nvSpPr>
          <p:cNvPr id="5" name="Slide Number Placeholder 4"/>
          <p:cNvSpPr>
            <a:spLocks noGrp="1"/>
          </p:cNvSpPr>
          <p:nvPr>
            <p:ph type="sldNum" sz="quarter" idx="12"/>
          </p:nvPr>
        </p:nvSpPr>
        <p:spPr/>
        <p:txBody>
          <a:bodyPr/>
          <a:lstStyle/>
          <a:p>
            <a:fld id="{8DF5134D-7C6B-4A7B-B28B-A8C75F870448}" type="slidenum">
              <a:rPr lang="en-JM" smtClean="0"/>
              <a:pPr/>
              <a:t>‹#›</a:t>
            </a:fld>
            <a:endParaRPr lang="en-JM" dirty="0"/>
          </a:p>
        </p:txBody>
      </p:sp>
      <p:sp>
        <p:nvSpPr>
          <p:cNvPr id="29" name="Text Placeholder 28"/>
          <p:cNvSpPr>
            <a:spLocks noGrp="1"/>
          </p:cNvSpPr>
          <p:nvPr>
            <p:ph type="body" sz="quarter" idx="31"/>
          </p:nvPr>
        </p:nvSpPr>
        <p:spPr>
          <a:xfrm>
            <a:off x="711200" y="3022600"/>
            <a:ext cx="3048000" cy="365760"/>
          </a:xfrm>
          <a:solidFill>
            <a:srgbClr val="0070C0"/>
          </a:solidFill>
        </p:spPr>
        <p:txBody>
          <a:bodyPr>
            <a:noAutofit/>
          </a:bodyPr>
          <a:lstStyle>
            <a:lvl1pPr>
              <a:buFontTx/>
              <a:buNone/>
              <a:defRPr sz="1867">
                <a:solidFill>
                  <a:schemeClr val="bg1"/>
                </a:solidFill>
                <a:latin typeface="Bebas Neue" pitchFamily="34" charset="0"/>
              </a:defRPr>
            </a:lvl1pPr>
          </a:lstStyle>
          <a:p>
            <a:pPr lvl="0"/>
            <a:endParaRPr lang="en-JM" dirty="0"/>
          </a:p>
        </p:txBody>
      </p:sp>
      <p:sp>
        <p:nvSpPr>
          <p:cNvPr id="30" name="Text Placeholder 28"/>
          <p:cNvSpPr>
            <a:spLocks noGrp="1"/>
          </p:cNvSpPr>
          <p:nvPr>
            <p:ph type="body" sz="quarter" idx="37"/>
          </p:nvPr>
        </p:nvSpPr>
        <p:spPr>
          <a:xfrm>
            <a:off x="4165600" y="3022600"/>
            <a:ext cx="3048000" cy="365760"/>
          </a:xfrm>
          <a:solidFill>
            <a:srgbClr val="0070C0"/>
          </a:solidFill>
        </p:spPr>
        <p:txBody>
          <a:bodyPr>
            <a:noAutofit/>
          </a:bodyPr>
          <a:lstStyle>
            <a:lvl1pPr>
              <a:buFontTx/>
              <a:buNone/>
              <a:defRPr sz="1867">
                <a:solidFill>
                  <a:schemeClr val="bg1"/>
                </a:solidFill>
                <a:latin typeface="Bebas Neue" pitchFamily="34" charset="0"/>
              </a:defRPr>
            </a:lvl1pPr>
          </a:lstStyle>
          <a:p>
            <a:pPr lvl="0"/>
            <a:endParaRPr lang="en-JM" dirty="0"/>
          </a:p>
        </p:txBody>
      </p:sp>
      <p:sp>
        <p:nvSpPr>
          <p:cNvPr id="31" name="Text Placeholder 28"/>
          <p:cNvSpPr>
            <a:spLocks noGrp="1"/>
          </p:cNvSpPr>
          <p:nvPr>
            <p:ph type="body" sz="quarter" idx="38"/>
          </p:nvPr>
        </p:nvSpPr>
        <p:spPr>
          <a:xfrm>
            <a:off x="7620000" y="3022600"/>
            <a:ext cx="3048000" cy="365760"/>
          </a:xfrm>
          <a:solidFill>
            <a:srgbClr val="0070C0"/>
          </a:solidFill>
        </p:spPr>
        <p:txBody>
          <a:bodyPr>
            <a:noAutofit/>
          </a:bodyPr>
          <a:lstStyle>
            <a:lvl1pPr>
              <a:buFontTx/>
              <a:buNone/>
              <a:defRPr sz="1867">
                <a:solidFill>
                  <a:schemeClr val="bg1"/>
                </a:solidFill>
                <a:latin typeface="Bebas Neue" pitchFamily="34" charset="0"/>
              </a:defRPr>
            </a:lvl1pPr>
          </a:lstStyle>
          <a:p>
            <a:pPr lvl="0"/>
            <a:endParaRPr lang="en-JM" dirty="0"/>
          </a:p>
        </p:txBody>
      </p:sp>
      <p:sp>
        <p:nvSpPr>
          <p:cNvPr id="47" name="Text Placeholder 28"/>
          <p:cNvSpPr>
            <a:spLocks noGrp="1"/>
          </p:cNvSpPr>
          <p:nvPr>
            <p:ph type="body" sz="quarter" idx="39"/>
          </p:nvPr>
        </p:nvSpPr>
        <p:spPr>
          <a:xfrm>
            <a:off x="711200" y="5359400"/>
            <a:ext cx="3048000" cy="365760"/>
          </a:xfrm>
          <a:solidFill>
            <a:srgbClr val="0070C0"/>
          </a:solidFill>
        </p:spPr>
        <p:txBody>
          <a:bodyPr>
            <a:noAutofit/>
          </a:bodyPr>
          <a:lstStyle>
            <a:lvl1pPr>
              <a:buFontTx/>
              <a:buNone/>
              <a:defRPr sz="1867">
                <a:solidFill>
                  <a:schemeClr val="bg1"/>
                </a:solidFill>
                <a:latin typeface="Bebas Neue" pitchFamily="34" charset="0"/>
              </a:defRPr>
            </a:lvl1pPr>
          </a:lstStyle>
          <a:p>
            <a:pPr lvl="0"/>
            <a:endParaRPr lang="en-JM" dirty="0"/>
          </a:p>
        </p:txBody>
      </p:sp>
      <p:sp>
        <p:nvSpPr>
          <p:cNvPr id="48" name="Text Placeholder 28"/>
          <p:cNvSpPr>
            <a:spLocks noGrp="1"/>
          </p:cNvSpPr>
          <p:nvPr>
            <p:ph type="body" sz="quarter" idx="40"/>
          </p:nvPr>
        </p:nvSpPr>
        <p:spPr>
          <a:xfrm>
            <a:off x="4165600" y="5359400"/>
            <a:ext cx="3048000" cy="365760"/>
          </a:xfrm>
          <a:solidFill>
            <a:srgbClr val="0070C0"/>
          </a:solidFill>
        </p:spPr>
        <p:txBody>
          <a:bodyPr>
            <a:noAutofit/>
          </a:bodyPr>
          <a:lstStyle>
            <a:lvl1pPr>
              <a:buFontTx/>
              <a:buNone/>
              <a:defRPr sz="1867">
                <a:solidFill>
                  <a:schemeClr val="bg1"/>
                </a:solidFill>
                <a:latin typeface="Bebas Neue" pitchFamily="34" charset="0"/>
              </a:defRPr>
            </a:lvl1pPr>
          </a:lstStyle>
          <a:p>
            <a:pPr lvl="0"/>
            <a:endParaRPr lang="en-JM" dirty="0"/>
          </a:p>
        </p:txBody>
      </p:sp>
      <p:sp>
        <p:nvSpPr>
          <p:cNvPr id="49" name="Text Placeholder 28"/>
          <p:cNvSpPr>
            <a:spLocks noGrp="1"/>
          </p:cNvSpPr>
          <p:nvPr>
            <p:ph type="body" sz="quarter" idx="41"/>
          </p:nvPr>
        </p:nvSpPr>
        <p:spPr>
          <a:xfrm>
            <a:off x="7620000" y="5359400"/>
            <a:ext cx="3048000" cy="365760"/>
          </a:xfrm>
          <a:solidFill>
            <a:srgbClr val="0070C0"/>
          </a:solidFill>
        </p:spPr>
        <p:txBody>
          <a:bodyPr>
            <a:noAutofit/>
          </a:bodyPr>
          <a:lstStyle>
            <a:lvl1pPr>
              <a:buFontTx/>
              <a:buNone/>
              <a:defRPr sz="1867">
                <a:solidFill>
                  <a:schemeClr val="bg1"/>
                </a:solidFill>
                <a:latin typeface="Bebas Neue" pitchFamily="34" charset="0"/>
              </a:defRPr>
            </a:lvl1pPr>
          </a:lstStyle>
          <a:p>
            <a:pPr lvl="0"/>
            <a:endParaRPr lang="en-JM" dirty="0"/>
          </a:p>
        </p:txBody>
      </p:sp>
    </p:spTree>
    <p:extLst>
      <p:ext uri="{BB962C8B-B14F-4D97-AF65-F5344CB8AC3E}">
        <p14:creationId xmlns:p14="http://schemas.microsoft.com/office/powerpoint/2010/main" val="334372115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Team member zoom 3">
    <p:spTree>
      <p:nvGrpSpPr>
        <p:cNvPr id="1" name=""/>
        <p:cNvGrpSpPr/>
        <p:nvPr/>
      </p:nvGrpSpPr>
      <p:grpSpPr>
        <a:xfrm>
          <a:off x="0" y="0"/>
          <a:ext cx="0" cy="0"/>
          <a:chOff x="0" y="0"/>
          <a:chExt cx="0" cy="0"/>
        </a:xfrm>
      </p:grpSpPr>
      <p:sp>
        <p:nvSpPr>
          <p:cNvPr id="20" name="Rectangle 19"/>
          <p:cNvSpPr/>
          <p:nvPr userDrawn="1"/>
        </p:nvSpPr>
        <p:spPr>
          <a:xfrm>
            <a:off x="1" y="2133602"/>
            <a:ext cx="12192000" cy="3398518"/>
          </a:xfrm>
          <a:prstGeom prst="rect">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160" dirty="0"/>
          </a:p>
        </p:txBody>
      </p:sp>
      <p:sp>
        <p:nvSpPr>
          <p:cNvPr id="8" name="Text Placeholder 7"/>
          <p:cNvSpPr>
            <a:spLocks noGrp="1"/>
          </p:cNvSpPr>
          <p:nvPr>
            <p:ph type="body" sz="quarter" idx="10" hasCustomPrompt="1"/>
          </p:nvPr>
        </p:nvSpPr>
        <p:spPr>
          <a:xfrm>
            <a:off x="603251" y="324580"/>
            <a:ext cx="10972800" cy="431780"/>
          </a:xfrm>
          <a:prstGeom prst="rect">
            <a:avLst/>
          </a:prstGeom>
        </p:spPr>
        <p:txBody>
          <a:bodyPr vert="horz" lIns="0" tIns="40504" rIns="0" bIns="40504" anchor="ctr"/>
          <a:lstStyle>
            <a:lvl1pPr marL="0" indent="0" algn="l">
              <a:lnSpc>
                <a:spcPct val="100000"/>
              </a:lnSpc>
              <a:spcBef>
                <a:spcPts val="0"/>
              </a:spcBef>
              <a:buNone/>
              <a:defRPr sz="3000" b="1">
                <a:solidFill>
                  <a:schemeClr val="tx1">
                    <a:lumMod val="75000"/>
                    <a:lumOff val="25000"/>
                  </a:schemeClr>
                </a:solidFill>
                <a:latin typeface="Lato Light"/>
                <a:cs typeface="Lato Light"/>
              </a:defRPr>
            </a:lvl1pPr>
          </a:lstStyle>
          <a:p>
            <a:pPr lvl="0"/>
            <a:r>
              <a:rPr lang="es-ES_tradnl" dirty="0"/>
              <a:t>Text </a:t>
            </a:r>
            <a:r>
              <a:rPr lang="es-ES_tradnl" dirty="0" err="1"/>
              <a:t>example</a:t>
            </a:r>
            <a:endParaRPr lang="es-ES_tradnl" dirty="0"/>
          </a:p>
        </p:txBody>
      </p:sp>
      <p:sp>
        <p:nvSpPr>
          <p:cNvPr id="9" name="Text Placeholder 7"/>
          <p:cNvSpPr>
            <a:spLocks noGrp="1"/>
          </p:cNvSpPr>
          <p:nvPr>
            <p:ph type="body" sz="quarter" idx="11" hasCustomPrompt="1"/>
          </p:nvPr>
        </p:nvSpPr>
        <p:spPr>
          <a:xfrm>
            <a:off x="603251" y="827103"/>
            <a:ext cx="10972800" cy="228451"/>
          </a:xfrm>
          <a:prstGeom prst="rect">
            <a:avLst/>
          </a:prstGeom>
        </p:spPr>
        <p:txBody>
          <a:bodyPr vert="horz" lIns="0" tIns="40504" rIns="0" bIns="40504" anchor="ctr"/>
          <a:lstStyle>
            <a:lvl1pPr marL="0" indent="0" algn="l">
              <a:lnSpc>
                <a:spcPct val="100000"/>
              </a:lnSpc>
              <a:spcBef>
                <a:spcPts val="0"/>
              </a:spcBef>
              <a:spcAft>
                <a:spcPts val="0"/>
              </a:spcAft>
              <a:buNone/>
              <a:defRPr sz="144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62" name="Text Placeholder 7"/>
          <p:cNvSpPr>
            <a:spLocks noGrp="1"/>
          </p:cNvSpPr>
          <p:nvPr>
            <p:ph type="body" sz="quarter" idx="40" hasCustomPrompt="1"/>
          </p:nvPr>
        </p:nvSpPr>
        <p:spPr>
          <a:xfrm>
            <a:off x="603253" y="2663884"/>
            <a:ext cx="5391148" cy="431780"/>
          </a:xfrm>
          <a:prstGeom prst="rect">
            <a:avLst/>
          </a:prstGeom>
        </p:spPr>
        <p:txBody>
          <a:bodyPr vert="horz" lIns="0" tIns="40504" rIns="0" bIns="40504" anchor="ctr"/>
          <a:lstStyle>
            <a:lvl1pPr marL="0" indent="0" algn="l">
              <a:lnSpc>
                <a:spcPct val="100000"/>
              </a:lnSpc>
              <a:spcBef>
                <a:spcPts val="0"/>
              </a:spcBef>
              <a:buNone/>
              <a:defRPr sz="1920" b="1">
                <a:solidFill>
                  <a:schemeClr val="bg1"/>
                </a:solidFill>
                <a:latin typeface="Lato Light"/>
                <a:cs typeface="Lato Light"/>
              </a:defRPr>
            </a:lvl1pPr>
          </a:lstStyle>
          <a:p>
            <a:pPr lvl="0"/>
            <a:r>
              <a:rPr lang="es-ES_tradnl" dirty="0" err="1"/>
              <a:t>About</a:t>
            </a:r>
            <a:r>
              <a:rPr lang="es-ES_tradnl" dirty="0"/>
              <a:t> Bryan</a:t>
            </a:r>
          </a:p>
        </p:txBody>
      </p:sp>
      <p:sp>
        <p:nvSpPr>
          <p:cNvPr id="63" name="Text Placeholder 7"/>
          <p:cNvSpPr>
            <a:spLocks noGrp="1"/>
          </p:cNvSpPr>
          <p:nvPr>
            <p:ph type="body" sz="quarter" idx="41" hasCustomPrompt="1"/>
          </p:nvPr>
        </p:nvSpPr>
        <p:spPr>
          <a:xfrm>
            <a:off x="603254" y="3146082"/>
            <a:ext cx="5391151" cy="228451"/>
          </a:xfrm>
          <a:prstGeom prst="rect">
            <a:avLst/>
          </a:prstGeom>
        </p:spPr>
        <p:txBody>
          <a:bodyPr vert="horz" lIns="0" tIns="40504" rIns="0" bIns="40504" anchor="ctr"/>
          <a:lstStyle>
            <a:lvl1pPr marL="0" indent="0" algn="l">
              <a:lnSpc>
                <a:spcPct val="100000"/>
              </a:lnSpc>
              <a:spcBef>
                <a:spcPts val="0"/>
              </a:spcBef>
              <a:spcAft>
                <a:spcPts val="0"/>
              </a:spcAft>
              <a:buNone/>
              <a:defRPr sz="144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r>
              <a:rPr lang="es-ES_tradnl" dirty="0"/>
              <a:t> </a:t>
            </a:r>
            <a:r>
              <a:rPr lang="es-ES_tradnl" dirty="0" err="1"/>
              <a:t>Here</a:t>
            </a:r>
            <a:endParaRPr lang="es-ES_tradnl" dirty="0"/>
          </a:p>
        </p:txBody>
      </p:sp>
      <p:sp>
        <p:nvSpPr>
          <p:cNvPr id="69" name="Text Placeholder 2"/>
          <p:cNvSpPr>
            <a:spLocks noGrp="1"/>
          </p:cNvSpPr>
          <p:nvPr>
            <p:ph type="body" sz="quarter" idx="42" hasCustomPrompt="1"/>
          </p:nvPr>
        </p:nvSpPr>
        <p:spPr>
          <a:xfrm>
            <a:off x="603252" y="3374532"/>
            <a:ext cx="5391149" cy="1646069"/>
          </a:xfrm>
          <a:prstGeom prst="rect">
            <a:avLst/>
          </a:prstGeom>
        </p:spPr>
        <p:txBody>
          <a:bodyPr vert="horz" lIns="0" tIns="0" rIns="0" bIns="0"/>
          <a:lstStyle>
            <a:lvl1pPr marL="0" marR="0" indent="0" algn="just" defTabSz="486044" rtl="0" eaLnBrk="1" fontAlgn="auto" latinLnBrk="0" hangingPunct="1">
              <a:lnSpc>
                <a:spcPct val="130000"/>
              </a:lnSpc>
              <a:spcBef>
                <a:spcPct val="20000"/>
              </a:spcBef>
              <a:spcAft>
                <a:spcPts val="0"/>
              </a:spcAft>
              <a:buClrTx/>
              <a:buSzTx/>
              <a:buFont typeface="Arial"/>
              <a:buNone/>
              <a:tabLst/>
              <a:defRPr sz="1080">
                <a:solidFill>
                  <a:schemeClr val="bg1"/>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 et in </a:t>
            </a:r>
            <a:r>
              <a:rPr lang="en-US" dirty="0" err="1"/>
              <a:t>metus</a:t>
            </a:r>
            <a:r>
              <a:rPr lang="en-US" dirty="0"/>
              <a:t>. </a:t>
            </a:r>
          </a:p>
          <a:p>
            <a:pPr lvl="0"/>
            <a:r>
              <a:rPr lang="en-US" dirty="0" err="1"/>
              <a:t>Duis</a:t>
            </a:r>
            <a:r>
              <a:rPr lang="en-US" dirty="0"/>
              <a:t> </a:t>
            </a:r>
            <a:r>
              <a:rPr lang="en-US" dirty="0" err="1"/>
              <a:t>congue</a:t>
            </a:r>
            <a:r>
              <a:rPr lang="en-US" dirty="0"/>
              <a:t> </a:t>
            </a:r>
            <a:r>
              <a:rPr lang="en-US" dirty="0" err="1"/>
              <a:t>eros</a:t>
            </a:r>
            <a:r>
              <a:rPr lang="en-US" dirty="0"/>
              <a:t> </a:t>
            </a:r>
            <a:r>
              <a:rPr lang="en-US" dirty="0" err="1"/>
              <a:t>vel</a:t>
            </a:r>
            <a:r>
              <a:rPr lang="en-US" dirty="0"/>
              <a:t> </a:t>
            </a:r>
            <a:r>
              <a:rPr lang="en-US" dirty="0" err="1"/>
              <a:t>lectus</a:t>
            </a:r>
            <a:r>
              <a:rPr lang="en-US" dirty="0"/>
              <a:t> semper semper. </a:t>
            </a:r>
            <a:r>
              <a:rPr lang="en-US" dirty="0" err="1"/>
              <a:t>Nullam</a:t>
            </a:r>
            <a:r>
              <a:rPr lang="en-US" dirty="0"/>
              <a:t> </a:t>
            </a:r>
            <a:r>
              <a:rPr lang="en-US" dirty="0" err="1"/>
              <a:t>fus</a:t>
            </a:r>
            <a:r>
              <a:rPr lang="en-US" dirty="0"/>
              <a:t> </a:t>
            </a:r>
            <a:r>
              <a:rPr lang="en-US" dirty="0" err="1"/>
              <a:t>nisl</a:t>
            </a:r>
            <a:r>
              <a:rPr lang="en-US" dirty="0"/>
              <a:t> </a:t>
            </a:r>
            <a:r>
              <a:rPr lang="en-US" dirty="0" err="1"/>
              <a:t>ut</a:t>
            </a:r>
            <a:r>
              <a:rPr lang="en-US" dirty="0"/>
              <a:t> ligula </a:t>
            </a:r>
            <a:r>
              <a:rPr lang="en-US" dirty="0" err="1"/>
              <a:t>vestibulum</a:t>
            </a:r>
            <a:r>
              <a:rPr lang="en-US" dirty="0"/>
              <a:t>, </a:t>
            </a:r>
            <a:r>
              <a:rPr lang="en-US" dirty="0" err="1"/>
              <a:t>ut</a:t>
            </a:r>
            <a:r>
              <a:rPr lang="en-US" dirty="0"/>
              <a:t> semper ex </a:t>
            </a:r>
            <a:r>
              <a:rPr lang="en-US" dirty="0" err="1"/>
              <a:t>suscipit</a:t>
            </a:r>
            <a:r>
              <a:rPr lang="en-US" dirty="0"/>
              <a:t> </a:t>
            </a:r>
            <a:r>
              <a:rPr lang="en-US" dirty="0" err="1"/>
              <a:t>fringillascipit</a:t>
            </a:r>
            <a:r>
              <a:rPr lang="en-US" dirty="0"/>
              <a:t> </a:t>
            </a:r>
            <a:r>
              <a:rPr lang="en-US" dirty="0" err="1"/>
              <a:t>cursus</a:t>
            </a:r>
            <a:r>
              <a:rPr lang="en-US" dirty="0"/>
              <a:t>. </a:t>
            </a:r>
            <a:r>
              <a:rPr lang="en-US" dirty="0" err="1"/>
              <a:t>Aenean</a:t>
            </a:r>
            <a:r>
              <a:rPr lang="en-US" dirty="0"/>
              <a:t> </a:t>
            </a:r>
            <a:r>
              <a:rPr lang="en-US" dirty="0" err="1"/>
              <a:t>accumsan</a:t>
            </a:r>
            <a:r>
              <a:rPr lang="en-US" dirty="0"/>
              <a:t> </a:t>
            </a:r>
            <a:r>
              <a:rPr lang="en-US" dirty="0" err="1"/>
              <a:t>malesuada</a:t>
            </a:r>
            <a:r>
              <a:rPr lang="en-US" dirty="0"/>
              <a:t> </a:t>
            </a:r>
            <a:r>
              <a:rPr lang="en-US" dirty="0" err="1"/>
              <a:t>hendrerit</a:t>
            </a:r>
            <a:r>
              <a:rPr lang="en-US" dirty="0"/>
              <a:t>. </a:t>
            </a:r>
            <a:r>
              <a:rPr lang="en-US" dirty="0" err="1"/>
              <a:t>Morbi</a:t>
            </a:r>
            <a:r>
              <a:rPr lang="en-US" dirty="0"/>
              <a:t> sit </a:t>
            </a:r>
            <a:r>
              <a:rPr lang="en-US" dirty="0" err="1"/>
              <a:t>amet</a:t>
            </a:r>
            <a:r>
              <a:rPr lang="en-US" dirty="0"/>
              <a:t> dolor ante. </a:t>
            </a:r>
            <a:r>
              <a:rPr lang="en-US" dirty="0" err="1"/>
              <a:t>Duis</a:t>
            </a:r>
            <a:r>
              <a:rPr lang="en-US" dirty="0"/>
              <a:t> </a:t>
            </a:r>
            <a:r>
              <a:rPr lang="en-US" dirty="0" err="1"/>
              <a:t>quis</a:t>
            </a:r>
            <a:r>
              <a:rPr lang="en-US" dirty="0"/>
              <a:t> </a:t>
            </a:r>
            <a:r>
              <a:rPr lang="en-US" dirty="0" err="1"/>
              <a:t>viverra</a:t>
            </a:r>
            <a:r>
              <a:rPr lang="en-US" dirty="0"/>
              <a:t> </a:t>
            </a:r>
            <a:r>
              <a:rPr lang="en-US" dirty="0" err="1"/>
              <a:t>urna</a:t>
            </a:r>
            <a:r>
              <a:rPr lang="en-US" dirty="0"/>
              <a:t>, in </a:t>
            </a:r>
            <a:r>
              <a:rPr lang="en-US" dirty="0" err="1"/>
              <a:t>ultricies</a:t>
            </a:r>
            <a:r>
              <a:rPr lang="en-US" dirty="0"/>
              <a:t> diam. </a:t>
            </a:r>
          </a:p>
        </p:txBody>
      </p:sp>
      <p:sp>
        <p:nvSpPr>
          <p:cNvPr id="19" name="Picture Placeholder 2"/>
          <p:cNvSpPr>
            <a:spLocks noGrp="1"/>
          </p:cNvSpPr>
          <p:nvPr>
            <p:ph type="pic" sz="quarter" idx="48"/>
          </p:nvPr>
        </p:nvSpPr>
        <p:spPr>
          <a:xfrm>
            <a:off x="6298985" y="756360"/>
            <a:ext cx="5277067" cy="6101640"/>
          </a:xfrm>
          <a:prstGeom prst="rect">
            <a:avLst/>
          </a:prstGeom>
          <a:effectLst/>
        </p:spPr>
        <p:txBody>
          <a:bodyPr vert="horz" lIns="95057" tIns="47529" rIns="95057" bIns="47529"/>
          <a:lstStyle>
            <a:lvl1pPr marL="0" indent="0" algn="ctr">
              <a:buNone/>
              <a:defRPr sz="1080">
                <a:solidFill>
                  <a:srgbClr val="7F7F7F"/>
                </a:solidFill>
                <a:latin typeface="Lato Regular"/>
                <a:cs typeface="Lato Regular"/>
              </a:defRPr>
            </a:lvl1pPr>
          </a:lstStyle>
          <a:p>
            <a:endParaRPr lang="en-US" dirty="0"/>
          </a:p>
        </p:txBody>
      </p:sp>
    </p:spTree>
    <p:extLst>
      <p:ext uri="{BB962C8B-B14F-4D97-AF65-F5344CB8AC3E}">
        <p14:creationId xmlns:p14="http://schemas.microsoft.com/office/powerpoint/2010/main" val="2907595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0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400"/>
                                        <p:tgtEl>
                                          <p:spTgt spid="8">
                                            <p:txEl>
                                              <p:pRg st="0" end="0"/>
                                            </p:txEl>
                                          </p:spTgt>
                                        </p:tgtEl>
                                      </p:cBhvr>
                                    </p:animEffect>
                                    <p:anim calcmode="lin" valueType="num">
                                      <p:cBhvr>
                                        <p:cTn id="8" dur="4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9" dur="400" fill="hold"/>
                                        <p:tgtEl>
                                          <p:spTgt spid="8">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200"/>
                                  </p:stCondLst>
                                  <p:childTnLst>
                                    <p:set>
                                      <p:cBhvr>
                                        <p:cTn id="11" dur="1" fill="hold">
                                          <p:stCondLst>
                                            <p:cond delay="0"/>
                                          </p:stCondLst>
                                        </p:cTn>
                                        <p:tgtEl>
                                          <p:spTgt spid="9">
                                            <p:txEl>
                                              <p:pRg st="0" end="0"/>
                                            </p:txEl>
                                          </p:spTgt>
                                        </p:tgtEl>
                                        <p:attrNameLst>
                                          <p:attrName>style.visibility</p:attrName>
                                        </p:attrNameLst>
                                      </p:cBhvr>
                                      <p:to>
                                        <p:strVal val="visible"/>
                                      </p:to>
                                    </p:set>
                                    <p:animEffect transition="in" filter="fade">
                                      <p:cBhvr>
                                        <p:cTn id="12" dur="500"/>
                                        <p:tgtEl>
                                          <p:spTgt spid="9">
                                            <p:txEl>
                                              <p:pRg st="0" end="0"/>
                                            </p:txEl>
                                          </p:spTgt>
                                        </p:tgtEl>
                                      </p:cBhvr>
                                    </p:animEffect>
                                    <p:anim calcmode="lin" valueType="num">
                                      <p:cBhvr>
                                        <p:cTn id="13"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14" dur="500" fill="hold"/>
                                        <p:tgtEl>
                                          <p:spTgt spid="9">
                                            <p:txEl>
                                              <p:pRg st="0" end="0"/>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200"/>
                                  </p:stCondLst>
                                  <p:childTnLst>
                                    <p:set>
                                      <p:cBhvr>
                                        <p:cTn id="16" dur="1" fill="hold">
                                          <p:stCondLst>
                                            <p:cond delay="0"/>
                                          </p:stCondLst>
                                        </p:cTn>
                                        <p:tgtEl>
                                          <p:spTgt spid="62">
                                            <p:txEl>
                                              <p:pRg st="0" end="0"/>
                                            </p:txEl>
                                          </p:spTgt>
                                        </p:tgtEl>
                                        <p:attrNameLst>
                                          <p:attrName>style.visibility</p:attrName>
                                        </p:attrNameLst>
                                      </p:cBhvr>
                                      <p:to>
                                        <p:strVal val="visible"/>
                                      </p:to>
                                    </p:set>
                                    <p:animEffect transition="in" filter="fade">
                                      <p:cBhvr>
                                        <p:cTn id="17" dur="400"/>
                                        <p:tgtEl>
                                          <p:spTgt spid="62">
                                            <p:txEl>
                                              <p:pRg st="0" end="0"/>
                                            </p:txEl>
                                          </p:spTgt>
                                        </p:tgtEl>
                                      </p:cBhvr>
                                    </p:animEffect>
                                    <p:anim calcmode="lin" valueType="num">
                                      <p:cBhvr>
                                        <p:cTn id="18" dur="400" fill="hold"/>
                                        <p:tgtEl>
                                          <p:spTgt spid="62">
                                            <p:txEl>
                                              <p:pRg st="0" end="0"/>
                                            </p:txEl>
                                          </p:spTgt>
                                        </p:tgtEl>
                                        <p:attrNameLst>
                                          <p:attrName>ppt_x</p:attrName>
                                        </p:attrNameLst>
                                      </p:cBhvr>
                                      <p:tavLst>
                                        <p:tav tm="0">
                                          <p:val>
                                            <p:strVal val="#ppt_x"/>
                                          </p:val>
                                        </p:tav>
                                        <p:tav tm="100000">
                                          <p:val>
                                            <p:strVal val="#ppt_x"/>
                                          </p:val>
                                        </p:tav>
                                      </p:tavLst>
                                    </p:anim>
                                    <p:anim calcmode="lin" valueType="num">
                                      <p:cBhvr>
                                        <p:cTn id="19" dur="400" fill="hold"/>
                                        <p:tgtEl>
                                          <p:spTgt spid="62">
                                            <p:txEl>
                                              <p:pRg st="0" end="0"/>
                                            </p:txEl>
                                          </p:spTgt>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200"/>
                                  </p:stCondLst>
                                  <p:childTnLst>
                                    <p:set>
                                      <p:cBhvr>
                                        <p:cTn id="21" dur="1" fill="hold">
                                          <p:stCondLst>
                                            <p:cond delay="0"/>
                                          </p:stCondLst>
                                        </p:cTn>
                                        <p:tgtEl>
                                          <p:spTgt spid="63">
                                            <p:txEl>
                                              <p:pRg st="0" end="0"/>
                                            </p:txEl>
                                          </p:spTgt>
                                        </p:tgtEl>
                                        <p:attrNameLst>
                                          <p:attrName>style.visibility</p:attrName>
                                        </p:attrNameLst>
                                      </p:cBhvr>
                                      <p:to>
                                        <p:strVal val="visible"/>
                                      </p:to>
                                    </p:set>
                                    <p:animEffect transition="in" filter="fade">
                                      <p:cBhvr>
                                        <p:cTn id="22" dur="500"/>
                                        <p:tgtEl>
                                          <p:spTgt spid="63">
                                            <p:txEl>
                                              <p:pRg st="0" end="0"/>
                                            </p:txEl>
                                          </p:spTgt>
                                        </p:tgtEl>
                                      </p:cBhvr>
                                    </p:animEffect>
                                    <p:anim calcmode="lin" valueType="num">
                                      <p:cBhvr>
                                        <p:cTn id="23" dur="500" fill="hold"/>
                                        <p:tgtEl>
                                          <p:spTgt spid="63">
                                            <p:txEl>
                                              <p:pRg st="0" end="0"/>
                                            </p:txEl>
                                          </p:spTgt>
                                        </p:tgtEl>
                                        <p:attrNameLst>
                                          <p:attrName>ppt_x</p:attrName>
                                        </p:attrNameLst>
                                      </p:cBhvr>
                                      <p:tavLst>
                                        <p:tav tm="0">
                                          <p:val>
                                            <p:strVal val="#ppt_x"/>
                                          </p:val>
                                        </p:tav>
                                        <p:tav tm="100000">
                                          <p:val>
                                            <p:strVal val="#ppt_x"/>
                                          </p:val>
                                        </p:tav>
                                      </p:tavLst>
                                    </p:anim>
                                    <p:anim calcmode="lin" valueType="num">
                                      <p:cBhvr>
                                        <p:cTn id="24" dur="500" fill="hold"/>
                                        <p:tgtEl>
                                          <p:spTgt spid="63">
                                            <p:txEl>
                                              <p:pRg st="0" end="0"/>
                                            </p:txEl>
                                          </p:spTgt>
                                        </p:tgtEl>
                                        <p:attrNameLst>
                                          <p:attrName>ppt_y</p:attrName>
                                        </p:attrNameLst>
                                      </p:cBhvr>
                                      <p:tavLst>
                                        <p:tav tm="0">
                                          <p:val>
                                            <p:strVal val="#ppt_y+.1"/>
                                          </p:val>
                                        </p:tav>
                                        <p:tav tm="100000">
                                          <p:val>
                                            <p:strVal val="#ppt_y"/>
                                          </p:val>
                                        </p:tav>
                                      </p:tavLst>
                                    </p:anim>
                                  </p:childTnLst>
                                </p:cTn>
                              </p:par>
                              <p:par>
                                <p:cTn id="25" presetID="10" presetClass="entr" presetSubtype="0" fill="hold" grpId="0" nodeType="withEffect">
                                  <p:stCondLst>
                                    <p:cond delay="800"/>
                                  </p:stCondLst>
                                  <p:childTnLst>
                                    <p:set>
                                      <p:cBhvr>
                                        <p:cTn id="26" dur="1" fill="hold">
                                          <p:stCondLst>
                                            <p:cond delay="0"/>
                                          </p:stCondLst>
                                        </p:cTn>
                                        <p:tgtEl>
                                          <p:spTgt spid="69">
                                            <p:txEl>
                                              <p:pRg st="0" end="0"/>
                                            </p:txEl>
                                          </p:spTgt>
                                        </p:tgtEl>
                                        <p:attrNameLst>
                                          <p:attrName>style.visibility</p:attrName>
                                        </p:attrNameLst>
                                      </p:cBhvr>
                                      <p:to>
                                        <p:strVal val="visible"/>
                                      </p:to>
                                    </p:set>
                                    <p:animEffect transition="in" filter="fade">
                                      <p:cBhvr>
                                        <p:cTn id="27" dur="500"/>
                                        <p:tgtEl>
                                          <p:spTgt spid="69">
                                            <p:txEl>
                                              <p:pRg st="0" end="0"/>
                                            </p:txEl>
                                          </p:spTgt>
                                        </p:tgtEl>
                                      </p:cBhvr>
                                    </p:animEffect>
                                  </p:childTnLst>
                                </p:cTn>
                              </p:par>
                              <p:par>
                                <p:cTn id="28" presetID="10" presetClass="entr" presetSubtype="0" fill="hold" grpId="0" nodeType="withEffect">
                                  <p:stCondLst>
                                    <p:cond delay="800"/>
                                  </p:stCondLst>
                                  <p:childTnLst>
                                    <p:set>
                                      <p:cBhvr>
                                        <p:cTn id="29" dur="1" fill="hold">
                                          <p:stCondLst>
                                            <p:cond delay="0"/>
                                          </p:stCondLst>
                                        </p:cTn>
                                        <p:tgtEl>
                                          <p:spTgt spid="69">
                                            <p:txEl>
                                              <p:pRg st="1" end="1"/>
                                            </p:txEl>
                                          </p:spTgt>
                                        </p:tgtEl>
                                        <p:attrNameLst>
                                          <p:attrName>style.visibility</p:attrName>
                                        </p:attrNameLst>
                                      </p:cBhvr>
                                      <p:to>
                                        <p:strVal val="visible"/>
                                      </p:to>
                                    </p:set>
                                    <p:animEffect transition="in" filter="fade">
                                      <p:cBhvr>
                                        <p:cTn id="30" dur="500"/>
                                        <p:tgtEl>
                                          <p:spTgt spid="69">
                                            <p:txEl>
                                              <p:pRg st="1" end="1"/>
                                            </p:txEl>
                                          </p:spTgt>
                                        </p:tgtEl>
                                      </p:cBhvr>
                                    </p:animEffect>
                                  </p:childTnLst>
                                </p:cTn>
                              </p:par>
                              <p:par>
                                <p:cTn id="31" presetID="53" presetClass="entr" presetSubtype="16" fill="hold" grpId="0" nodeType="withEffect" nodePh="1">
                                  <p:stCondLst>
                                    <p:cond delay="800"/>
                                  </p:stCondLst>
                                  <p:endCondLst>
                                    <p:cond evt="begin" delay="0">
                                      <p:tn val="31"/>
                                    </p:cond>
                                  </p:endCondLst>
                                  <p:childTnLst>
                                    <p:set>
                                      <p:cBhvr>
                                        <p:cTn id="32" dur="1" fill="hold">
                                          <p:stCondLst>
                                            <p:cond delay="0"/>
                                          </p:stCondLst>
                                        </p:cTn>
                                        <p:tgtEl>
                                          <p:spTgt spid="19"/>
                                        </p:tgtEl>
                                        <p:attrNameLst>
                                          <p:attrName>style.visibility</p:attrName>
                                        </p:attrNameLst>
                                      </p:cBhvr>
                                      <p:to>
                                        <p:strVal val="visible"/>
                                      </p:to>
                                    </p:set>
                                    <p:anim calcmode="lin" valueType="num">
                                      <p:cBhvr>
                                        <p:cTn id="33" dur="1000" fill="hold"/>
                                        <p:tgtEl>
                                          <p:spTgt spid="19"/>
                                        </p:tgtEl>
                                        <p:attrNameLst>
                                          <p:attrName>ppt_w</p:attrName>
                                        </p:attrNameLst>
                                      </p:cBhvr>
                                      <p:tavLst>
                                        <p:tav tm="0">
                                          <p:val>
                                            <p:fltVal val="0"/>
                                          </p:val>
                                        </p:tav>
                                        <p:tav tm="100000">
                                          <p:val>
                                            <p:strVal val="#ppt_w"/>
                                          </p:val>
                                        </p:tav>
                                      </p:tavLst>
                                    </p:anim>
                                    <p:anim calcmode="lin" valueType="num">
                                      <p:cBhvr>
                                        <p:cTn id="34" dur="1000" fill="hold"/>
                                        <p:tgtEl>
                                          <p:spTgt spid="19"/>
                                        </p:tgtEl>
                                        <p:attrNameLst>
                                          <p:attrName>ppt_h</p:attrName>
                                        </p:attrNameLst>
                                      </p:cBhvr>
                                      <p:tavLst>
                                        <p:tav tm="0">
                                          <p:val>
                                            <p:fltVal val="0"/>
                                          </p:val>
                                        </p:tav>
                                        <p:tav tm="100000">
                                          <p:val>
                                            <p:strVal val="#ppt_h"/>
                                          </p:val>
                                        </p:tav>
                                      </p:tavLst>
                                    </p:anim>
                                    <p:animEffect transition="in" filter="fade">
                                      <p:cBhvr>
                                        <p:cTn id="35" dur="1000"/>
                                        <p:tgtEl>
                                          <p:spTgt spid="19"/>
                                        </p:tgtEl>
                                      </p:cBhvr>
                                    </p:animEffect>
                                  </p:childTnLst>
                                </p:cTn>
                              </p:par>
                              <p:par>
                                <p:cTn id="36" presetID="22" presetClass="entr" presetSubtype="8" fill="hold" grpId="0" nodeType="withEffect">
                                  <p:stCondLst>
                                    <p:cond delay="200"/>
                                  </p:stCondLst>
                                  <p:childTnLst>
                                    <p:set>
                                      <p:cBhvr>
                                        <p:cTn id="37" dur="1" fill="hold">
                                          <p:stCondLst>
                                            <p:cond delay="0"/>
                                          </p:stCondLst>
                                        </p:cTn>
                                        <p:tgtEl>
                                          <p:spTgt spid="20"/>
                                        </p:tgtEl>
                                        <p:attrNameLst>
                                          <p:attrName>style.visibility</p:attrName>
                                        </p:attrNameLst>
                                      </p:cBhvr>
                                      <p:to>
                                        <p:strVal val="visible"/>
                                      </p:to>
                                    </p:set>
                                    <p:animEffect transition="in" filter="wipe(left)">
                                      <p:cBhvr>
                                        <p:cTn id="38"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8" grpId="0" build="p">
        <p:tmplLst>
          <p:tmpl lvl="1">
            <p:tnLst>
              <p:par>
                <p:cTn presetID="42"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400"/>
                        <p:tgtEl>
                          <p:spTgt spid="8"/>
                        </p:tgtEl>
                      </p:cBhvr>
                    </p:animEffect>
                    <p:anim calcmode="lin" valueType="num">
                      <p:cBhvr>
                        <p:cTn dur="400" fill="hold"/>
                        <p:tgtEl>
                          <p:spTgt spid="8"/>
                        </p:tgtEl>
                        <p:attrNameLst>
                          <p:attrName>ppt_x</p:attrName>
                        </p:attrNameLst>
                      </p:cBhvr>
                      <p:tavLst>
                        <p:tav tm="0">
                          <p:val>
                            <p:strVal val="#ppt_x"/>
                          </p:val>
                        </p:tav>
                        <p:tav tm="100000">
                          <p:val>
                            <p:strVal val="#ppt_x"/>
                          </p:val>
                        </p:tav>
                      </p:tavLst>
                    </p:anim>
                    <p:anim calcmode="lin" valueType="num">
                      <p:cBhvr>
                        <p:cTn dur="400" fill="hold"/>
                        <p:tgtEl>
                          <p:spTgt spid="8"/>
                        </p:tgtEl>
                        <p:attrNameLst>
                          <p:attrName>ppt_y</p:attrName>
                        </p:attrNameLst>
                      </p:cBhvr>
                      <p:tavLst>
                        <p:tav tm="0">
                          <p:val>
                            <p:strVal val="#ppt_y+.1"/>
                          </p:val>
                        </p:tav>
                        <p:tav tm="100000">
                          <p:val>
                            <p:strVal val="#ppt_y"/>
                          </p:val>
                        </p:tav>
                      </p:tavLst>
                    </p:anim>
                  </p:childTnLst>
                </p:cTn>
              </p:par>
            </p:tnLst>
          </p:tmpl>
        </p:tmplLst>
      </p:bldP>
      <p:bldP spid="9" grpId="0" build="p">
        <p:tmplLst>
          <p:tmpl lvl="1">
            <p:tnLst>
              <p:par>
                <p:cTn presetID="42" presetClass="entr" presetSubtype="0" fill="hold" nodeType="withEffect">
                  <p:stCondLst>
                    <p:cond delay="20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anim calcmode="lin" valueType="num">
                      <p:cBhvr>
                        <p:cTn dur="500" fill="hold"/>
                        <p:tgtEl>
                          <p:spTgt spid="9"/>
                        </p:tgtEl>
                        <p:attrNameLst>
                          <p:attrName>ppt_x</p:attrName>
                        </p:attrNameLst>
                      </p:cBhvr>
                      <p:tavLst>
                        <p:tav tm="0">
                          <p:val>
                            <p:strVal val="#ppt_x"/>
                          </p:val>
                        </p:tav>
                        <p:tav tm="100000">
                          <p:val>
                            <p:strVal val="#ppt_x"/>
                          </p:val>
                        </p:tav>
                      </p:tavLst>
                    </p:anim>
                    <p:anim calcmode="lin" valueType="num">
                      <p:cBhvr>
                        <p:cTn dur="500" fill="hold"/>
                        <p:tgtEl>
                          <p:spTgt spid="9"/>
                        </p:tgtEl>
                        <p:attrNameLst>
                          <p:attrName>ppt_y</p:attrName>
                        </p:attrNameLst>
                      </p:cBhvr>
                      <p:tavLst>
                        <p:tav tm="0">
                          <p:val>
                            <p:strVal val="#ppt_y+.1"/>
                          </p:val>
                        </p:tav>
                        <p:tav tm="100000">
                          <p:val>
                            <p:strVal val="#ppt_y"/>
                          </p:val>
                        </p:tav>
                      </p:tavLst>
                    </p:anim>
                  </p:childTnLst>
                </p:cTn>
              </p:par>
            </p:tnLst>
          </p:tmpl>
        </p:tmplLst>
      </p:bldP>
      <p:bldP spid="62" grpId="0" build="p">
        <p:tmplLst>
          <p:tmpl lvl="1">
            <p:tnLst>
              <p:par>
                <p:cTn presetID="42" presetClass="entr" presetSubtype="0" fill="hold" nodeType="withEffect">
                  <p:stCondLst>
                    <p:cond delay="200"/>
                  </p:stCondLst>
                  <p:childTnLst>
                    <p:set>
                      <p:cBhvr>
                        <p:cTn dur="1" fill="hold">
                          <p:stCondLst>
                            <p:cond delay="0"/>
                          </p:stCondLst>
                        </p:cTn>
                        <p:tgtEl>
                          <p:spTgt spid="62"/>
                        </p:tgtEl>
                        <p:attrNameLst>
                          <p:attrName>style.visibility</p:attrName>
                        </p:attrNameLst>
                      </p:cBhvr>
                      <p:to>
                        <p:strVal val="visible"/>
                      </p:to>
                    </p:set>
                    <p:animEffect transition="in" filter="fade">
                      <p:cBhvr>
                        <p:cTn dur="400"/>
                        <p:tgtEl>
                          <p:spTgt spid="62"/>
                        </p:tgtEl>
                      </p:cBhvr>
                    </p:animEffect>
                    <p:anim calcmode="lin" valueType="num">
                      <p:cBhvr>
                        <p:cTn dur="400" fill="hold"/>
                        <p:tgtEl>
                          <p:spTgt spid="62"/>
                        </p:tgtEl>
                        <p:attrNameLst>
                          <p:attrName>ppt_x</p:attrName>
                        </p:attrNameLst>
                      </p:cBhvr>
                      <p:tavLst>
                        <p:tav tm="0">
                          <p:val>
                            <p:strVal val="#ppt_x"/>
                          </p:val>
                        </p:tav>
                        <p:tav tm="100000">
                          <p:val>
                            <p:strVal val="#ppt_x"/>
                          </p:val>
                        </p:tav>
                      </p:tavLst>
                    </p:anim>
                    <p:anim calcmode="lin" valueType="num">
                      <p:cBhvr>
                        <p:cTn dur="400" fill="hold"/>
                        <p:tgtEl>
                          <p:spTgt spid="62"/>
                        </p:tgtEl>
                        <p:attrNameLst>
                          <p:attrName>ppt_y</p:attrName>
                        </p:attrNameLst>
                      </p:cBhvr>
                      <p:tavLst>
                        <p:tav tm="0">
                          <p:val>
                            <p:strVal val="#ppt_y+.1"/>
                          </p:val>
                        </p:tav>
                        <p:tav tm="100000">
                          <p:val>
                            <p:strVal val="#ppt_y"/>
                          </p:val>
                        </p:tav>
                      </p:tavLst>
                    </p:anim>
                  </p:childTnLst>
                </p:cTn>
              </p:par>
            </p:tnLst>
          </p:tmpl>
        </p:tmplLst>
      </p:bldP>
      <p:bldP spid="63" grpId="0" build="p">
        <p:tmplLst>
          <p:tmpl lvl="1">
            <p:tnLst>
              <p:par>
                <p:cTn presetID="42" presetClass="entr" presetSubtype="0" fill="hold" nodeType="withEffect">
                  <p:stCondLst>
                    <p:cond delay="200"/>
                  </p:stCondLst>
                  <p:childTnLst>
                    <p:set>
                      <p:cBhvr>
                        <p:cTn dur="1" fill="hold">
                          <p:stCondLst>
                            <p:cond delay="0"/>
                          </p:stCondLst>
                        </p:cTn>
                        <p:tgtEl>
                          <p:spTgt spid="63"/>
                        </p:tgtEl>
                        <p:attrNameLst>
                          <p:attrName>style.visibility</p:attrName>
                        </p:attrNameLst>
                      </p:cBhvr>
                      <p:to>
                        <p:strVal val="visible"/>
                      </p:to>
                    </p:set>
                    <p:animEffect transition="in" filter="fade">
                      <p:cBhvr>
                        <p:cTn dur="500"/>
                        <p:tgtEl>
                          <p:spTgt spid="63"/>
                        </p:tgtEl>
                      </p:cBhvr>
                    </p:animEffect>
                    <p:anim calcmode="lin" valueType="num">
                      <p:cBhvr>
                        <p:cTn dur="500" fill="hold"/>
                        <p:tgtEl>
                          <p:spTgt spid="63"/>
                        </p:tgtEl>
                        <p:attrNameLst>
                          <p:attrName>ppt_x</p:attrName>
                        </p:attrNameLst>
                      </p:cBhvr>
                      <p:tavLst>
                        <p:tav tm="0">
                          <p:val>
                            <p:strVal val="#ppt_x"/>
                          </p:val>
                        </p:tav>
                        <p:tav tm="100000">
                          <p:val>
                            <p:strVal val="#ppt_x"/>
                          </p:val>
                        </p:tav>
                      </p:tavLst>
                    </p:anim>
                    <p:anim calcmode="lin" valueType="num">
                      <p:cBhvr>
                        <p:cTn dur="500" fill="hold"/>
                        <p:tgtEl>
                          <p:spTgt spid="63"/>
                        </p:tgtEl>
                        <p:attrNameLst>
                          <p:attrName>ppt_y</p:attrName>
                        </p:attrNameLst>
                      </p:cBhvr>
                      <p:tavLst>
                        <p:tav tm="0">
                          <p:val>
                            <p:strVal val="#ppt_y+.1"/>
                          </p:val>
                        </p:tav>
                        <p:tav tm="100000">
                          <p:val>
                            <p:strVal val="#ppt_y"/>
                          </p:val>
                        </p:tav>
                      </p:tavLst>
                    </p:anim>
                  </p:childTnLst>
                </p:cTn>
              </p:par>
            </p:tnLst>
          </p:tmpl>
        </p:tmplLst>
      </p:bldP>
      <p:bldP spid="69" grpId="0" build="p">
        <p:tmplLst>
          <p:tmpl lvl="1">
            <p:tnLst>
              <p:par>
                <p:cTn presetID="10" presetClass="entr" presetSubtype="0" fill="hold" nodeType="withEffect">
                  <p:stCondLst>
                    <p:cond delay="800"/>
                  </p:stCondLst>
                  <p:childTnLst>
                    <p:set>
                      <p:cBhvr>
                        <p:cTn dur="1" fill="hold">
                          <p:stCondLst>
                            <p:cond delay="0"/>
                          </p:stCondLst>
                        </p:cTn>
                        <p:tgtEl>
                          <p:spTgt spid="69"/>
                        </p:tgtEl>
                        <p:attrNameLst>
                          <p:attrName>style.visibility</p:attrName>
                        </p:attrNameLst>
                      </p:cBhvr>
                      <p:to>
                        <p:strVal val="visible"/>
                      </p:to>
                    </p:set>
                    <p:animEffect transition="in" filter="fade">
                      <p:cBhvr>
                        <p:cTn dur="500"/>
                        <p:tgtEl>
                          <p:spTgt spid="69"/>
                        </p:tgtEl>
                      </p:cBhvr>
                    </p:animEffect>
                  </p:childTnLst>
                </p:cTn>
              </p:par>
            </p:tnLst>
          </p:tmpl>
        </p:tmplLst>
      </p:bldP>
      <p:bldP spid="19" grpId="0"/>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Iconic list 2">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603251" y="324580"/>
            <a:ext cx="10972800" cy="431780"/>
          </a:xfrm>
          <a:prstGeom prst="rect">
            <a:avLst/>
          </a:prstGeom>
        </p:spPr>
        <p:txBody>
          <a:bodyPr vert="horz" lIns="0" tIns="40504" rIns="0" bIns="40504" anchor="ctr"/>
          <a:lstStyle>
            <a:lvl1pPr marL="0" indent="0" algn="l">
              <a:lnSpc>
                <a:spcPct val="100000"/>
              </a:lnSpc>
              <a:spcBef>
                <a:spcPts val="0"/>
              </a:spcBef>
              <a:buNone/>
              <a:defRPr sz="3000" b="1">
                <a:solidFill>
                  <a:schemeClr val="tx1">
                    <a:lumMod val="75000"/>
                    <a:lumOff val="25000"/>
                  </a:schemeClr>
                </a:solidFill>
                <a:latin typeface="Lato Light"/>
                <a:cs typeface="Lato Light"/>
              </a:defRPr>
            </a:lvl1pPr>
          </a:lstStyle>
          <a:p>
            <a:pPr lvl="0"/>
            <a:r>
              <a:rPr lang="es-ES_tradnl" dirty="0"/>
              <a:t>Text </a:t>
            </a:r>
            <a:r>
              <a:rPr lang="es-ES_tradnl" dirty="0" err="1"/>
              <a:t>example</a:t>
            </a:r>
            <a:endParaRPr lang="es-ES_tradnl" dirty="0"/>
          </a:p>
        </p:txBody>
      </p:sp>
      <p:sp>
        <p:nvSpPr>
          <p:cNvPr id="9" name="Text Placeholder 7"/>
          <p:cNvSpPr>
            <a:spLocks noGrp="1"/>
          </p:cNvSpPr>
          <p:nvPr>
            <p:ph type="body" sz="quarter" idx="11" hasCustomPrompt="1"/>
          </p:nvPr>
        </p:nvSpPr>
        <p:spPr>
          <a:xfrm>
            <a:off x="603251" y="827103"/>
            <a:ext cx="10972800" cy="228451"/>
          </a:xfrm>
          <a:prstGeom prst="rect">
            <a:avLst/>
          </a:prstGeom>
        </p:spPr>
        <p:txBody>
          <a:bodyPr vert="horz" lIns="0" tIns="40504" rIns="0" bIns="40504" anchor="ctr"/>
          <a:lstStyle>
            <a:lvl1pPr marL="0" indent="0" algn="l">
              <a:lnSpc>
                <a:spcPct val="100000"/>
              </a:lnSpc>
              <a:spcBef>
                <a:spcPts val="0"/>
              </a:spcBef>
              <a:spcAft>
                <a:spcPts val="0"/>
              </a:spcAft>
              <a:buNone/>
              <a:defRPr sz="144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3" name="Rounded Rectangle 2"/>
          <p:cNvSpPr/>
          <p:nvPr userDrawn="1"/>
        </p:nvSpPr>
        <p:spPr>
          <a:xfrm>
            <a:off x="603251" y="1715377"/>
            <a:ext cx="869949" cy="782954"/>
          </a:xfrm>
          <a:prstGeom prst="roundRect">
            <a:avLst>
              <a:gd name="adj" fmla="val 5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160" dirty="0"/>
          </a:p>
        </p:txBody>
      </p:sp>
      <p:sp>
        <p:nvSpPr>
          <p:cNvPr id="13" name="Text Placeholder 7"/>
          <p:cNvSpPr>
            <a:spLocks noGrp="1"/>
          </p:cNvSpPr>
          <p:nvPr>
            <p:ph type="body" sz="quarter" idx="39" hasCustomPrompt="1"/>
          </p:nvPr>
        </p:nvSpPr>
        <p:spPr>
          <a:xfrm>
            <a:off x="684392" y="1761098"/>
            <a:ext cx="704141" cy="674519"/>
          </a:xfrm>
          <a:prstGeom prst="rect">
            <a:avLst/>
          </a:prstGeom>
        </p:spPr>
        <p:txBody>
          <a:bodyPr vert="horz" lIns="0" tIns="103884" rIns="0" bIns="103884" anchor="ctr"/>
          <a:lstStyle>
            <a:lvl1pPr marL="0" indent="0" algn="ctr">
              <a:lnSpc>
                <a:spcPct val="100000"/>
              </a:lnSpc>
              <a:spcBef>
                <a:spcPts val="0"/>
              </a:spcBef>
              <a:buNone/>
              <a:defRPr sz="1920" b="1">
                <a:solidFill>
                  <a:schemeClr val="bg1"/>
                </a:solidFill>
                <a:latin typeface="FontAwesome"/>
                <a:cs typeface="FontAwesome"/>
              </a:defRPr>
            </a:lvl1pPr>
          </a:lstStyle>
          <a:p>
            <a:pPr lvl="0"/>
            <a:r>
              <a:rPr lang="es-ES_tradnl" dirty="0" err="1"/>
              <a:t>icon</a:t>
            </a:r>
            <a:endParaRPr lang="es-ES_tradnl" dirty="0"/>
          </a:p>
        </p:txBody>
      </p:sp>
      <p:sp>
        <p:nvSpPr>
          <p:cNvPr id="26" name="Text Placeholder 7"/>
          <p:cNvSpPr>
            <a:spLocks noGrp="1"/>
          </p:cNvSpPr>
          <p:nvPr>
            <p:ph type="body" sz="quarter" idx="19" hasCustomPrompt="1"/>
          </p:nvPr>
        </p:nvSpPr>
        <p:spPr>
          <a:xfrm>
            <a:off x="1805518" y="1715377"/>
            <a:ext cx="1953679" cy="228451"/>
          </a:xfrm>
          <a:prstGeom prst="rect">
            <a:avLst/>
          </a:prstGeom>
        </p:spPr>
        <p:txBody>
          <a:bodyPr vert="horz" lIns="0" tIns="40504" rIns="0" bIns="40504" anchor="ctr"/>
          <a:lstStyle>
            <a:lvl1pPr marL="0" indent="0" algn="l">
              <a:lnSpc>
                <a:spcPct val="100000"/>
              </a:lnSpc>
              <a:spcBef>
                <a:spcPts val="0"/>
              </a:spcBef>
              <a:spcAft>
                <a:spcPts val="0"/>
              </a:spcAft>
              <a:buNone/>
              <a:defRPr sz="1440" b="0">
                <a:solidFill>
                  <a:schemeClr val="tx1">
                    <a:lumMod val="50000"/>
                    <a:lumOff val="50000"/>
                  </a:schemeClr>
                </a:solidFill>
                <a:latin typeface="Lato Regular"/>
                <a:cs typeface="Lato Regular"/>
              </a:defRPr>
            </a:lvl1pPr>
          </a:lstStyle>
          <a:p>
            <a:pPr lvl="0"/>
            <a:r>
              <a:rPr lang="es-ES_tradnl" dirty="0" err="1"/>
              <a:t>Subtitle</a:t>
            </a:r>
            <a:r>
              <a:rPr lang="es-ES_tradnl" dirty="0"/>
              <a:t> </a:t>
            </a:r>
            <a:r>
              <a:rPr lang="es-ES_tradnl" dirty="0" err="1"/>
              <a:t>Example</a:t>
            </a:r>
            <a:endParaRPr lang="es-ES_tradnl" dirty="0"/>
          </a:p>
        </p:txBody>
      </p:sp>
      <p:sp>
        <p:nvSpPr>
          <p:cNvPr id="27" name="Text Placeholder 2"/>
          <p:cNvSpPr>
            <a:spLocks noGrp="1"/>
          </p:cNvSpPr>
          <p:nvPr>
            <p:ph type="body" sz="quarter" idx="16" hasCustomPrompt="1"/>
          </p:nvPr>
        </p:nvSpPr>
        <p:spPr>
          <a:xfrm>
            <a:off x="1805519" y="2025110"/>
            <a:ext cx="4121148" cy="779972"/>
          </a:xfrm>
          <a:prstGeom prst="rect">
            <a:avLst/>
          </a:prstGeom>
        </p:spPr>
        <p:txBody>
          <a:bodyPr vert="horz" lIns="0" tIns="0" rIns="0" bIns="0"/>
          <a:lstStyle>
            <a:lvl1pPr marL="0" indent="0" algn="l">
              <a:lnSpc>
                <a:spcPct val="130000"/>
              </a:lnSpc>
              <a:buNone/>
              <a:defRPr sz="1080" baseline="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a:t>
            </a:r>
            <a:r>
              <a:rPr lang="en-US" dirty="0" err="1"/>
              <a:t>purusaecenas</a:t>
            </a:r>
            <a:r>
              <a:rPr lang="en-US" dirty="0"/>
              <a:t>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 et in </a:t>
            </a:r>
            <a:r>
              <a:rPr lang="en-US" dirty="0" err="1"/>
              <a:t>metus</a:t>
            </a:r>
            <a:r>
              <a:rPr lang="en-US" dirty="0"/>
              <a:t>. </a:t>
            </a:r>
          </a:p>
        </p:txBody>
      </p:sp>
      <p:sp>
        <p:nvSpPr>
          <p:cNvPr id="28" name="Rounded Rectangle 27"/>
          <p:cNvSpPr/>
          <p:nvPr userDrawn="1"/>
        </p:nvSpPr>
        <p:spPr>
          <a:xfrm>
            <a:off x="6252635" y="1715377"/>
            <a:ext cx="869949" cy="782954"/>
          </a:xfrm>
          <a:prstGeom prst="roundRect">
            <a:avLst>
              <a:gd name="adj" fmla="val 5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160" dirty="0"/>
          </a:p>
        </p:txBody>
      </p:sp>
      <p:sp>
        <p:nvSpPr>
          <p:cNvPr id="29" name="Text Placeholder 7"/>
          <p:cNvSpPr>
            <a:spLocks noGrp="1"/>
          </p:cNvSpPr>
          <p:nvPr>
            <p:ph type="body" sz="quarter" idx="40" hasCustomPrompt="1"/>
          </p:nvPr>
        </p:nvSpPr>
        <p:spPr>
          <a:xfrm>
            <a:off x="6333776" y="1761098"/>
            <a:ext cx="704141" cy="674519"/>
          </a:xfrm>
          <a:prstGeom prst="rect">
            <a:avLst/>
          </a:prstGeom>
        </p:spPr>
        <p:txBody>
          <a:bodyPr vert="horz" lIns="0" tIns="103884" rIns="0" bIns="103884" anchor="ctr"/>
          <a:lstStyle>
            <a:lvl1pPr marL="0" indent="0" algn="ctr">
              <a:lnSpc>
                <a:spcPct val="100000"/>
              </a:lnSpc>
              <a:spcBef>
                <a:spcPts val="0"/>
              </a:spcBef>
              <a:buNone/>
              <a:defRPr sz="1920" b="1">
                <a:solidFill>
                  <a:schemeClr val="bg1"/>
                </a:solidFill>
                <a:latin typeface="FontAwesome"/>
                <a:cs typeface="FontAwesome"/>
              </a:defRPr>
            </a:lvl1pPr>
          </a:lstStyle>
          <a:p>
            <a:pPr lvl="0"/>
            <a:r>
              <a:rPr lang="es-ES_tradnl" dirty="0" err="1"/>
              <a:t>icon</a:t>
            </a:r>
            <a:endParaRPr lang="es-ES_tradnl" dirty="0"/>
          </a:p>
        </p:txBody>
      </p:sp>
      <p:sp>
        <p:nvSpPr>
          <p:cNvPr id="30" name="Text Placeholder 7"/>
          <p:cNvSpPr>
            <a:spLocks noGrp="1"/>
          </p:cNvSpPr>
          <p:nvPr>
            <p:ph type="body" sz="quarter" idx="41" hasCustomPrompt="1"/>
          </p:nvPr>
        </p:nvSpPr>
        <p:spPr>
          <a:xfrm>
            <a:off x="7454902" y="1715377"/>
            <a:ext cx="1953679" cy="228451"/>
          </a:xfrm>
          <a:prstGeom prst="rect">
            <a:avLst/>
          </a:prstGeom>
        </p:spPr>
        <p:txBody>
          <a:bodyPr vert="horz" lIns="0" tIns="40504" rIns="0" bIns="40504" anchor="ctr"/>
          <a:lstStyle>
            <a:lvl1pPr marL="0" indent="0" algn="l">
              <a:lnSpc>
                <a:spcPct val="100000"/>
              </a:lnSpc>
              <a:spcBef>
                <a:spcPts val="0"/>
              </a:spcBef>
              <a:spcAft>
                <a:spcPts val="0"/>
              </a:spcAft>
              <a:buNone/>
              <a:defRPr sz="1440" b="0">
                <a:solidFill>
                  <a:schemeClr val="tx1">
                    <a:lumMod val="50000"/>
                    <a:lumOff val="50000"/>
                  </a:schemeClr>
                </a:solidFill>
                <a:latin typeface="Lato Regular"/>
                <a:cs typeface="Lato Regular"/>
              </a:defRPr>
            </a:lvl1pPr>
          </a:lstStyle>
          <a:p>
            <a:pPr lvl="0"/>
            <a:r>
              <a:rPr lang="es-ES_tradnl" dirty="0" err="1"/>
              <a:t>Subtitle</a:t>
            </a:r>
            <a:r>
              <a:rPr lang="es-ES_tradnl" dirty="0"/>
              <a:t> </a:t>
            </a:r>
            <a:r>
              <a:rPr lang="es-ES_tradnl" dirty="0" err="1"/>
              <a:t>Example</a:t>
            </a:r>
            <a:endParaRPr lang="es-ES_tradnl" dirty="0"/>
          </a:p>
        </p:txBody>
      </p:sp>
      <p:sp>
        <p:nvSpPr>
          <p:cNvPr id="31" name="Text Placeholder 2"/>
          <p:cNvSpPr>
            <a:spLocks noGrp="1"/>
          </p:cNvSpPr>
          <p:nvPr>
            <p:ph type="body" sz="quarter" idx="42" hasCustomPrompt="1"/>
          </p:nvPr>
        </p:nvSpPr>
        <p:spPr>
          <a:xfrm>
            <a:off x="7454903" y="2025110"/>
            <a:ext cx="4121148" cy="779972"/>
          </a:xfrm>
          <a:prstGeom prst="rect">
            <a:avLst/>
          </a:prstGeom>
        </p:spPr>
        <p:txBody>
          <a:bodyPr vert="horz" lIns="0" tIns="0" rIns="0" bIns="0"/>
          <a:lstStyle>
            <a:lvl1pPr marL="0" indent="0" algn="l">
              <a:lnSpc>
                <a:spcPct val="130000"/>
              </a:lnSpc>
              <a:buNone/>
              <a:defRPr sz="1080" baseline="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a:t>
            </a:r>
            <a:r>
              <a:rPr lang="en-US" dirty="0" err="1"/>
              <a:t>purusaecenas</a:t>
            </a:r>
            <a:r>
              <a:rPr lang="en-US" dirty="0"/>
              <a:t>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 et in </a:t>
            </a:r>
            <a:r>
              <a:rPr lang="en-US" dirty="0" err="1"/>
              <a:t>metus</a:t>
            </a:r>
            <a:r>
              <a:rPr lang="en-US" dirty="0"/>
              <a:t>. </a:t>
            </a:r>
          </a:p>
        </p:txBody>
      </p:sp>
      <p:sp>
        <p:nvSpPr>
          <p:cNvPr id="32" name="Rounded Rectangle 31"/>
          <p:cNvSpPr/>
          <p:nvPr userDrawn="1"/>
        </p:nvSpPr>
        <p:spPr>
          <a:xfrm>
            <a:off x="603251" y="3193657"/>
            <a:ext cx="869949" cy="782954"/>
          </a:xfrm>
          <a:prstGeom prst="roundRect">
            <a:avLst>
              <a:gd name="adj" fmla="val 5000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160" dirty="0"/>
          </a:p>
        </p:txBody>
      </p:sp>
      <p:sp>
        <p:nvSpPr>
          <p:cNvPr id="33" name="Text Placeholder 7"/>
          <p:cNvSpPr>
            <a:spLocks noGrp="1"/>
          </p:cNvSpPr>
          <p:nvPr>
            <p:ph type="body" sz="quarter" idx="43" hasCustomPrompt="1"/>
          </p:nvPr>
        </p:nvSpPr>
        <p:spPr>
          <a:xfrm>
            <a:off x="684392" y="3239378"/>
            <a:ext cx="704141" cy="674519"/>
          </a:xfrm>
          <a:prstGeom prst="rect">
            <a:avLst/>
          </a:prstGeom>
        </p:spPr>
        <p:txBody>
          <a:bodyPr vert="horz" lIns="0" tIns="103884" rIns="0" bIns="103884" anchor="ctr"/>
          <a:lstStyle>
            <a:lvl1pPr marL="0" indent="0" algn="ctr">
              <a:lnSpc>
                <a:spcPct val="100000"/>
              </a:lnSpc>
              <a:spcBef>
                <a:spcPts val="0"/>
              </a:spcBef>
              <a:buNone/>
              <a:defRPr sz="1920" b="1">
                <a:solidFill>
                  <a:schemeClr val="bg1"/>
                </a:solidFill>
                <a:latin typeface="FontAwesome"/>
                <a:cs typeface="FontAwesome"/>
              </a:defRPr>
            </a:lvl1pPr>
          </a:lstStyle>
          <a:p>
            <a:pPr lvl="0"/>
            <a:r>
              <a:rPr lang="es-ES_tradnl" dirty="0" err="1"/>
              <a:t>icon</a:t>
            </a:r>
            <a:endParaRPr lang="es-ES_tradnl" dirty="0"/>
          </a:p>
        </p:txBody>
      </p:sp>
      <p:sp>
        <p:nvSpPr>
          <p:cNvPr id="34" name="Text Placeholder 7"/>
          <p:cNvSpPr>
            <a:spLocks noGrp="1"/>
          </p:cNvSpPr>
          <p:nvPr>
            <p:ph type="body" sz="quarter" idx="44" hasCustomPrompt="1"/>
          </p:nvPr>
        </p:nvSpPr>
        <p:spPr>
          <a:xfrm>
            <a:off x="1805518" y="3193657"/>
            <a:ext cx="1953679" cy="228451"/>
          </a:xfrm>
          <a:prstGeom prst="rect">
            <a:avLst/>
          </a:prstGeom>
        </p:spPr>
        <p:txBody>
          <a:bodyPr vert="horz" lIns="0" tIns="40504" rIns="0" bIns="40504" anchor="ctr"/>
          <a:lstStyle>
            <a:lvl1pPr marL="0" indent="0" algn="l">
              <a:lnSpc>
                <a:spcPct val="100000"/>
              </a:lnSpc>
              <a:spcBef>
                <a:spcPts val="0"/>
              </a:spcBef>
              <a:spcAft>
                <a:spcPts val="0"/>
              </a:spcAft>
              <a:buNone/>
              <a:defRPr sz="1440" b="0">
                <a:solidFill>
                  <a:schemeClr val="tx1">
                    <a:lumMod val="50000"/>
                    <a:lumOff val="50000"/>
                  </a:schemeClr>
                </a:solidFill>
                <a:latin typeface="Lato Regular"/>
                <a:cs typeface="Lato Regular"/>
              </a:defRPr>
            </a:lvl1pPr>
          </a:lstStyle>
          <a:p>
            <a:pPr lvl="0"/>
            <a:r>
              <a:rPr lang="es-ES_tradnl" dirty="0" err="1"/>
              <a:t>Subtitle</a:t>
            </a:r>
            <a:r>
              <a:rPr lang="es-ES_tradnl" dirty="0"/>
              <a:t> </a:t>
            </a:r>
            <a:r>
              <a:rPr lang="es-ES_tradnl" dirty="0" err="1"/>
              <a:t>Example</a:t>
            </a:r>
            <a:endParaRPr lang="es-ES_tradnl" dirty="0"/>
          </a:p>
        </p:txBody>
      </p:sp>
      <p:sp>
        <p:nvSpPr>
          <p:cNvPr id="35" name="Text Placeholder 2"/>
          <p:cNvSpPr>
            <a:spLocks noGrp="1"/>
          </p:cNvSpPr>
          <p:nvPr>
            <p:ph type="body" sz="quarter" idx="45" hasCustomPrompt="1"/>
          </p:nvPr>
        </p:nvSpPr>
        <p:spPr>
          <a:xfrm>
            <a:off x="1805519" y="3503390"/>
            <a:ext cx="4121148" cy="779972"/>
          </a:xfrm>
          <a:prstGeom prst="rect">
            <a:avLst/>
          </a:prstGeom>
        </p:spPr>
        <p:txBody>
          <a:bodyPr vert="horz" lIns="0" tIns="0" rIns="0" bIns="0"/>
          <a:lstStyle>
            <a:lvl1pPr marL="0" indent="0" algn="l">
              <a:lnSpc>
                <a:spcPct val="130000"/>
              </a:lnSpc>
              <a:buNone/>
              <a:defRPr sz="1080" baseline="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a:t>
            </a:r>
            <a:r>
              <a:rPr lang="en-US" dirty="0" err="1"/>
              <a:t>purusaecenas</a:t>
            </a:r>
            <a:r>
              <a:rPr lang="en-US" dirty="0"/>
              <a:t>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 et in </a:t>
            </a:r>
            <a:r>
              <a:rPr lang="en-US" dirty="0" err="1"/>
              <a:t>metus</a:t>
            </a:r>
            <a:r>
              <a:rPr lang="en-US" dirty="0"/>
              <a:t>. </a:t>
            </a:r>
          </a:p>
        </p:txBody>
      </p:sp>
      <p:sp>
        <p:nvSpPr>
          <p:cNvPr id="36" name="Rounded Rectangle 35"/>
          <p:cNvSpPr/>
          <p:nvPr userDrawn="1"/>
        </p:nvSpPr>
        <p:spPr>
          <a:xfrm>
            <a:off x="6252635" y="3193657"/>
            <a:ext cx="869949" cy="782954"/>
          </a:xfrm>
          <a:prstGeom prst="roundRect">
            <a:avLst>
              <a:gd name="adj" fmla="val 50000"/>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160" dirty="0"/>
          </a:p>
        </p:txBody>
      </p:sp>
      <p:sp>
        <p:nvSpPr>
          <p:cNvPr id="37" name="Text Placeholder 7"/>
          <p:cNvSpPr>
            <a:spLocks noGrp="1"/>
          </p:cNvSpPr>
          <p:nvPr>
            <p:ph type="body" sz="quarter" idx="46" hasCustomPrompt="1"/>
          </p:nvPr>
        </p:nvSpPr>
        <p:spPr>
          <a:xfrm>
            <a:off x="6333776" y="3239378"/>
            <a:ext cx="704141" cy="674519"/>
          </a:xfrm>
          <a:prstGeom prst="rect">
            <a:avLst/>
          </a:prstGeom>
        </p:spPr>
        <p:txBody>
          <a:bodyPr vert="horz" lIns="0" tIns="103884" rIns="0" bIns="103884" anchor="ctr"/>
          <a:lstStyle>
            <a:lvl1pPr marL="0" indent="0" algn="ctr">
              <a:lnSpc>
                <a:spcPct val="100000"/>
              </a:lnSpc>
              <a:spcBef>
                <a:spcPts val="0"/>
              </a:spcBef>
              <a:buNone/>
              <a:defRPr sz="1920" b="1">
                <a:solidFill>
                  <a:schemeClr val="bg1"/>
                </a:solidFill>
                <a:latin typeface="FontAwesome"/>
                <a:cs typeface="FontAwesome"/>
              </a:defRPr>
            </a:lvl1pPr>
          </a:lstStyle>
          <a:p>
            <a:pPr lvl="0"/>
            <a:r>
              <a:rPr lang="es-ES_tradnl" dirty="0" err="1"/>
              <a:t>icon</a:t>
            </a:r>
            <a:endParaRPr lang="es-ES_tradnl" dirty="0"/>
          </a:p>
        </p:txBody>
      </p:sp>
      <p:sp>
        <p:nvSpPr>
          <p:cNvPr id="38" name="Text Placeholder 7"/>
          <p:cNvSpPr>
            <a:spLocks noGrp="1"/>
          </p:cNvSpPr>
          <p:nvPr>
            <p:ph type="body" sz="quarter" idx="47" hasCustomPrompt="1"/>
          </p:nvPr>
        </p:nvSpPr>
        <p:spPr>
          <a:xfrm>
            <a:off x="7454902" y="3193657"/>
            <a:ext cx="1953679" cy="228451"/>
          </a:xfrm>
          <a:prstGeom prst="rect">
            <a:avLst/>
          </a:prstGeom>
        </p:spPr>
        <p:txBody>
          <a:bodyPr vert="horz" lIns="0" tIns="40504" rIns="0" bIns="40504" anchor="ctr"/>
          <a:lstStyle>
            <a:lvl1pPr marL="0" indent="0" algn="l">
              <a:lnSpc>
                <a:spcPct val="100000"/>
              </a:lnSpc>
              <a:spcBef>
                <a:spcPts val="0"/>
              </a:spcBef>
              <a:spcAft>
                <a:spcPts val="0"/>
              </a:spcAft>
              <a:buNone/>
              <a:defRPr sz="1440" b="0">
                <a:solidFill>
                  <a:schemeClr val="tx1">
                    <a:lumMod val="50000"/>
                    <a:lumOff val="50000"/>
                  </a:schemeClr>
                </a:solidFill>
                <a:latin typeface="Lato Regular"/>
                <a:cs typeface="Lato Regular"/>
              </a:defRPr>
            </a:lvl1pPr>
          </a:lstStyle>
          <a:p>
            <a:pPr lvl="0"/>
            <a:r>
              <a:rPr lang="es-ES_tradnl" dirty="0" err="1"/>
              <a:t>Subtitle</a:t>
            </a:r>
            <a:r>
              <a:rPr lang="es-ES_tradnl" dirty="0"/>
              <a:t> </a:t>
            </a:r>
            <a:r>
              <a:rPr lang="es-ES_tradnl" dirty="0" err="1"/>
              <a:t>Example</a:t>
            </a:r>
            <a:endParaRPr lang="es-ES_tradnl" dirty="0"/>
          </a:p>
        </p:txBody>
      </p:sp>
      <p:sp>
        <p:nvSpPr>
          <p:cNvPr id="39" name="Text Placeholder 2"/>
          <p:cNvSpPr>
            <a:spLocks noGrp="1"/>
          </p:cNvSpPr>
          <p:nvPr>
            <p:ph type="body" sz="quarter" idx="48" hasCustomPrompt="1"/>
          </p:nvPr>
        </p:nvSpPr>
        <p:spPr>
          <a:xfrm>
            <a:off x="7454903" y="3503390"/>
            <a:ext cx="4121148" cy="779972"/>
          </a:xfrm>
          <a:prstGeom prst="rect">
            <a:avLst/>
          </a:prstGeom>
        </p:spPr>
        <p:txBody>
          <a:bodyPr vert="horz" lIns="0" tIns="0" rIns="0" bIns="0"/>
          <a:lstStyle>
            <a:lvl1pPr marL="0" indent="0" algn="l">
              <a:lnSpc>
                <a:spcPct val="130000"/>
              </a:lnSpc>
              <a:buNone/>
              <a:defRPr sz="1080" baseline="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a:t>
            </a:r>
            <a:r>
              <a:rPr lang="en-US" dirty="0" err="1"/>
              <a:t>purusaecenas</a:t>
            </a:r>
            <a:r>
              <a:rPr lang="en-US" dirty="0"/>
              <a:t>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 et in </a:t>
            </a:r>
            <a:r>
              <a:rPr lang="en-US" dirty="0" err="1"/>
              <a:t>metus</a:t>
            </a:r>
            <a:r>
              <a:rPr lang="en-US" dirty="0"/>
              <a:t>. </a:t>
            </a:r>
          </a:p>
        </p:txBody>
      </p:sp>
      <p:sp>
        <p:nvSpPr>
          <p:cNvPr id="40" name="Rounded Rectangle 39"/>
          <p:cNvSpPr/>
          <p:nvPr userDrawn="1"/>
        </p:nvSpPr>
        <p:spPr>
          <a:xfrm>
            <a:off x="603251" y="4671937"/>
            <a:ext cx="869949" cy="782954"/>
          </a:xfrm>
          <a:prstGeom prst="roundRect">
            <a:avLst>
              <a:gd name="adj" fmla="val 50000"/>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160" dirty="0"/>
          </a:p>
        </p:txBody>
      </p:sp>
      <p:sp>
        <p:nvSpPr>
          <p:cNvPr id="41" name="Text Placeholder 7"/>
          <p:cNvSpPr>
            <a:spLocks noGrp="1"/>
          </p:cNvSpPr>
          <p:nvPr>
            <p:ph type="body" sz="quarter" idx="49" hasCustomPrompt="1"/>
          </p:nvPr>
        </p:nvSpPr>
        <p:spPr>
          <a:xfrm>
            <a:off x="684392" y="4717658"/>
            <a:ext cx="704141" cy="674519"/>
          </a:xfrm>
          <a:prstGeom prst="rect">
            <a:avLst/>
          </a:prstGeom>
        </p:spPr>
        <p:txBody>
          <a:bodyPr vert="horz" lIns="0" tIns="103884" rIns="0" bIns="103884" anchor="ctr"/>
          <a:lstStyle>
            <a:lvl1pPr marL="0" indent="0" algn="ctr">
              <a:lnSpc>
                <a:spcPct val="100000"/>
              </a:lnSpc>
              <a:spcBef>
                <a:spcPts val="0"/>
              </a:spcBef>
              <a:buNone/>
              <a:defRPr sz="1920" b="1">
                <a:solidFill>
                  <a:schemeClr val="bg1"/>
                </a:solidFill>
                <a:latin typeface="FontAwesome"/>
                <a:cs typeface="FontAwesome"/>
              </a:defRPr>
            </a:lvl1pPr>
          </a:lstStyle>
          <a:p>
            <a:pPr lvl="0"/>
            <a:r>
              <a:rPr lang="es-ES_tradnl" dirty="0" err="1"/>
              <a:t>icon</a:t>
            </a:r>
            <a:endParaRPr lang="es-ES_tradnl" dirty="0"/>
          </a:p>
        </p:txBody>
      </p:sp>
      <p:sp>
        <p:nvSpPr>
          <p:cNvPr id="42" name="Text Placeholder 7"/>
          <p:cNvSpPr>
            <a:spLocks noGrp="1"/>
          </p:cNvSpPr>
          <p:nvPr>
            <p:ph type="body" sz="quarter" idx="50" hasCustomPrompt="1"/>
          </p:nvPr>
        </p:nvSpPr>
        <p:spPr>
          <a:xfrm>
            <a:off x="1805518" y="4671937"/>
            <a:ext cx="1953679" cy="228451"/>
          </a:xfrm>
          <a:prstGeom prst="rect">
            <a:avLst/>
          </a:prstGeom>
        </p:spPr>
        <p:txBody>
          <a:bodyPr vert="horz" lIns="0" tIns="40504" rIns="0" bIns="40504" anchor="ctr"/>
          <a:lstStyle>
            <a:lvl1pPr marL="0" indent="0" algn="l">
              <a:lnSpc>
                <a:spcPct val="100000"/>
              </a:lnSpc>
              <a:spcBef>
                <a:spcPts val="0"/>
              </a:spcBef>
              <a:spcAft>
                <a:spcPts val="0"/>
              </a:spcAft>
              <a:buNone/>
              <a:defRPr sz="1440" b="0">
                <a:solidFill>
                  <a:schemeClr val="tx1">
                    <a:lumMod val="50000"/>
                    <a:lumOff val="50000"/>
                  </a:schemeClr>
                </a:solidFill>
                <a:latin typeface="Lato Regular"/>
                <a:cs typeface="Lato Regular"/>
              </a:defRPr>
            </a:lvl1pPr>
          </a:lstStyle>
          <a:p>
            <a:pPr lvl="0"/>
            <a:r>
              <a:rPr lang="es-ES_tradnl" dirty="0" err="1"/>
              <a:t>Subtitle</a:t>
            </a:r>
            <a:r>
              <a:rPr lang="es-ES_tradnl" dirty="0"/>
              <a:t> </a:t>
            </a:r>
            <a:r>
              <a:rPr lang="es-ES_tradnl" dirty="0" err="1"/>
              <a:t>Example</a:t>
            </a:r>
            <a:endParaRPr lang="es-ES_tradnl" dirty="0"/>
          </a:p>
        </p:txBody>
      </p:sp>
      <p:sp>
        <p:nvSpPr>
          <p:cNvPr id="43" name="Text Placeholder 2"/>
          <p:cNvSpPr>
            <a:spLocks noGrp="1"/>
          </p:cNvSpPr>
          <p:nvPr>
            <p:ph type="body" sz="quarter" idx="51" hasCustomPrompt="1"/>
          </p:nvPr>
        </p:nvSpPr>
        <p:spPr>
          <a:xfrm>
            <a:off x="1805519" y="4981670"/>
            <a:ext cx="4121148" cy="779972"/>
          </a:xfrm>
          <a:prstGeom prst="rect">
            <a:avLst/>
          </a:prstGeom>
        </p:spPr>
        <p:txBody>
          <a:bodyPr vert="horz" lIns="0" tIns="0" rIns="0" bIns="0"/>
          <a:lstStyle>
            <a:lvl1pPr marL="0" indent="0" algn="l">
              <a:lnSpc>
                <a:spcPct val="130000"/>
              </a:lnSpc>
              <a:buNone/>
              <a:defRPr sz="1080" baseline="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a:t>
            </a:r>
            <a:r>
              <a:rPr lang="en-US" dirty="0" err="1"/>
              <a:t>purusaecenas</a:t>
            </a:r>
            <a:r>
              <a:rPr lang="en-US" dirty="0"/>
              <a:t>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 et in </a:t>
            </a:r>
            <a:r>
              <a:rPr lang="en-US" dirty="0" err="1"/>
              <a:t>metus</a:t>
            </a:r>
            <a:r>
              <a:rPr lang="en-US" dirty="0"/>
              <a:t>. </a:t>
            </a:r>
          </a:p>
        </p:txBody>
      </p:sp>
      <p:sp>
        <p:nvSpPr>
          <p:cNvPr id="44" name="Rounded Rectangle 43"/>
          <p:cNvSpPr/>
          <p:nvPr userDrawn="1"/>
        </p:nvSpPr>
        <p:spPr>
          <a:xfrm>
            <a:off x="6252635" y="4671937"/>
            <a:ext cx="869949" cy="782954"/>
          </a:xfrm>
          <a:prstGeom prst="roundRect">
            <a:avLst>
              <a:gd name="adj" fmla="val 50000"/>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160" dirty="0"/>
          </a:p>
        </p:txBody>
      </p:sp>
      <p:sp>
        <p:nvSpPr>
          <p:cNvPr id="45" name="Text Placeholder 7"/>
          <p:cNvSpPr>
            <a:spLocks noGrp="1"/>
          </p:cNvSpPr>
          <p:nvPr>
            <p:ph type="body" sz="quarter" idx="52" hasCustomPrompt="1"/>
          </p:nvPr>
        </p:nvSpPr>
        <p:spPr>
          <a:xfrm>
            <a:off x="6333776" y="4717658"/>
            <a:ext cx="704141" cy="674519"/>
          </a:xfrm>
          <a:prstGeom prst="rect">
            <a:avLst/>
          </a:prstGeom>
        </p:spPr>
        <p:txBody>
          <a:bodyPr vert="horz" lIns="0" tIns="103884" rIns="0" bIns="103884" anchor="ctr"/>
          <a:lstStyle>
            <a:lvl1pPr marL="0" indent="0" algn="ctr">
              <a:lnSpc>
                <a:spcPct val="100000"/>
              </a:lnSpc>
              <a:spcBef>
                <a:spcPts val="0"/>
              </a:spcBef>
              <a:buNone/>
              <a:defRPr sz="1920" b="1">
                <a:solidFill>
                  <a:schemeClr val="bg1"/>
                </a:solidFill>
                <a:latin typeface="FontAwesome"/>
                <a:cs typeface="FontAwesome"/>
              </a:defRPr>
            </a:lvl1pPr>
          </a:lstStyle>
          <a:p>
            <a:pPr lvl="0"/>
            <a:r>
              <a:rPr lang="es-ES_tradnl" dirty="0" err="1"/>
              <a:t>icon</a:t>
            </a:r>
            <a:endParaRPr lang="es-ES_tradnl" dirty="0"/>
          </a:p>
        </p:txBody>
      </p:sp>
      <p:sp>
        <p:nvSpPr>
          <p:cNvPr id="46" name="Text Placeholder 7"/>
          <p:cNvSpPr>
            <a:spLocks noGrp="1"/>
          </p:cNvSpPr>
          <p:nvPr>
            <p:ph type="body" sz="quarter" idx="53" hasCustomPrompt="1"/>
          </p:nvPr>
        </p:nvSpPr>
        <p:spPr>
          <a:xfrm>
            <a:off x="7454902" y="4671937"/>
            <a:ext cx="1953679" cy="228451"/>
          </a:xfrm>
          <a:prstGeom prst="rect">
            <a:avLst/>
          </a:prstGeom>
        </p:spPr>
        <p:txBody>
          <a:bodyPr vert="horz" lIns="0" tIns="40504" rIns="0" bIns="40504" anchor="ctr"/>
          <a:lstStyle>
            <a:lvl1pPr marL="0" indent="0" algn="l">
              <a:lnSpc>
                <a:spcPct val="100000"/>
              </a:lnSpc>
              <a:spcBef>
                <a:spcPts val="0"/>
              </a:spcBef>
              <a:spcAft>
                <a:spcPts val="0"/>
              </a:spcAft>
              <a:buNone/>
              <a:defRPr sz="1440" b="0">
                <a:solidFill>
                  <a:schemeClr val="tx1">
                    <a:lumMod val="50000"/>
                    <a:lumOff val="50000"/>
                  </a:schemeClr>
                </a:solidFill>
                <a:latin typeface="Lato Regular"/>
                <a:cs typeface="Lato Regular"/>
              </a:defRPr>
            </a:lvl1pPr>
          </a:lstStyle>
          <a:p>
            <a:pPr lvl="0"/>
            <a:r>
              <a:rPr lang="es-ES_tradnl" dirty="0" err="1"/>
              <a:t>Subtitle</a:t>
            </a:r>
            <a:r>
              <a:rPr lang="es-ES_tradnl" dirty="0"/>
              <a:t> </a:t>
            </a:r>
            <a:r>
              <a:rPr lang="es-ES_tradnl" dirty="0" err="1"/>
              <a:t>Example</a:t>
            </a:r>
            <a:endParaRPr lang="es-ES_tradnl" dirty="0"/>
          </a:p>
        </p:txBody>
      </p:sp>
      <p:sp>
        <p:nvSpPr>
          <p:cNvPr id="47" name="Text Placeholder 2"/>
          <p:cNvSpPr>
            <a:spLocks noGrp="1"/>
          </p:cNvSpPr>
          <p:nvPr>
            <p:ph type="body" sz="quarter" idx="54" hasCustomPrompt="1"/>
          </p:nvPr>
        </p:nvSpPr>
        <p:spPr>
          <a:xfrm>
            <a:off x="7454903" y="4981670"/>
            <a:ext cx="4121148" cy="779972"/>
          </a:xfrm>
          <a:prstGeom prst="rect">
            <a:avLst/>
          </a:prstGeom>
        </p:spPr>
        <p:txBody>
          <a:bodyPr vert="horz" lIns="0" tIns="0" rIns="0" bIns="0"/>
          <a:lstStyle>
            <a:lvl1pPr marL="0" indent="0" algn="l">
              <a:lnSpc>
                <a:spcPct val="130000"/>
              </a:lnSpc>
              <a:buNone/>
              <a:defRPr sz="1080" baseline="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a:t>
            </a:r>
            <a:r>
              <a:rPr lang="en-US" dirty="0" err="1"/>
              <a:t>purusaecenas</a:t>
            </a:r>
            <a:r>
              <a:rPr lang="en-US" dirty="0"/>
              <a:t>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 et in </a:t>
            </a:r>
            <a:r>
              <a:rPr lang="en-US" dirty="0" err="1"/>
              <a:t>metus</a:t>
            </a:r>
            <a:r>
              <a:rPr lang="en-US" dirty="0"/>
              <a:t>. </a:t>
            </a:r>
          </a:p>
        </p:txBody>
      </p:sp>
    </p:spTree>
    <p:extLst>
      <p:ext uri="{BB962C8B-B14F-4D97-AF65-F5344CB8AC3E}">
        <p14:creationId xmlns:p14="http://schemas.microsoft.com/office/powerpoint/2010/main" val="119281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0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400"/>
                                        <p:tgtEl>
                                          <p:spTgt spid="8">
                                            <p:txEl>
                                              <p:pRg st="0" end="0"/>
                                            </p:txEl>
                                          </p:spTgt>
                                        </p:tgtEl>
                                      </p:cBhvr>
                                    </p:animEffect>
                                    <p:anim calcmode="lin" valueType="num">
                                      <p:cBhvr>
                                        <p:cTn id="8" dur="4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9" dur="400" fill="hold"/>
                                        <p:tgtEl>
                                          <p:spTgt spid="8">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200"/>
                                  </p:stCondLst>
                                  <p:childTnLst>
                                    <p:set>
                                      <p:cBhvr>
                                        <p:cTn id="11" dur="1" fill="hold">
                                          <p:stCondLst>
                                            <p:cond delay="0"/>
                                          </p:stCondLst>
                                        </p:cTn>
                                        <p:tgtEl>
                                          <p:spTgt spid="9">
                                            <p:txEl>
                                              <p:pRg st="0" end="0"/>
                                            </p:txEl>
                                          </p:spTgt>
                                        </p:tgtEl>
                                        <p:attrNameLst>
                                          <p:attrName>style.visibility</p:attrName>
                                        </p:attrNameLst>
                                      </p:cBhvr>
                                      <p:to>
                                        <p:strVal val="visible"/>
                                      </p:to>
                                    </p:set>
                                    <p:animEffect transition="in" filter="fade">
                                      <p:cBhvr>
                                        <p:cTn id="12" dur="500"/>
                                        <p:tgtEl>
                                          <p:spTgt spid="9">
                                            <p:txEl>
                                              <p:pRg st="0" end="0"/>
                                            </p:txEl>
                                          </p:spTgt>
                                        </p:tgtEl>
                                      </p:cBhvr>
                                    </p:animEffect>
                                    <p:anim calcmode="lin" valueType="num">
                                      <p:cBhvr>
                                        <p:cTn id="13"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14" dur="50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par>
                          <p:cTn id="15" fill="hold">
                            <p:stCondLst>
                              <p:cond delay="700"/>
                            </p:stCondLst>
                            <p:childTnLst>
                              <p:par>
                                <p:cTn id="16" presetID="53" presetClass="entr" presetSubtype="16" fill="hold" grpId="0" nodeType="afterEffect">
                                  <p:stCondLst>
                                    <p:cond delay="0"/>
                                  </p:stCondLst>
                                  <p:childTnLst>
                                    <p:set>
                                      <p:cBhvr>
                                        <p:cTn id="17" dur="1" fill="hold">
                                          <p:stCondLst>
                                            <p:cond delay="0"/>
                                          </p:stCondLst>
                                        </p:cTn>
                                        <p:tgtEl>
                                          <p:spTgt spid="3"/>
                                        </p:tgtEl>
                                        <p:attrNameLst>
                                          <p:attrName>style.visibility</p:attrName>
                                        </p:attrNameLst>
                                      </p:cBhvr>
                                      <p:to>
                                        <p:strVal val="visible"/>
                                      </p:to>
                                    </p:set>
                                    <p:anim calcmode="lin" valueType="num">
                                      <p:cBhvr>
                                        <p:cTn id="18" dur="400" fill="hold"/>
                                        <p:tgtEl>
                                          <p:spTgt spid="3"/>
                                        </p:tgtEl>
                                        <p:attrNameLst>
                                          <p:attrName>ppt_w</p:attrName>
                                        </p:attrNameLst>
                                      </p:cBhvr>
                                      <p:tavLst>
                                        <p:tav tm="0">
                                          <p:val>
                                            <p:fltVal val="0"/>
                                          </p:val>
                                        </p:tav>
                                        <p:tav tm="100000">
                                          <p:val>
                                            <p:strVal val="#ppt_w"/>
                                          </p:val>
                                        </p:tav>
                                      </p:tavLst>
                                    </p:anim>
                                    <p:anim calcmode="lin" valueType="num">
                                      <p:cBhvr>
                                        <p:cTn id="19" dur="400" fill="hold"/>
                                        <p:tgtEl>
                                          <p:spTgt spid="3"/>
                                        </p:tgtEl>
                                        <p:attrNameLst>
                                          <p:attrName>ppt_h</p:attrName>
                                        </p:attrNameLst>
                                      </p:cBhvr>
                                      <p:tavLst>
                                        <p:tav tm="0">
                                          <p:val>
                                            <p:fltVal val="0"/>
                                          </p:val>
                                        </p:tav>
                                        <p:tav tm="100000">
                                          <p:val>
                                            <p:strVal val="#ppt_h"/>
                                          </p:val>
                                        </p:tav>
                                      </p:tavLst>
                                    </p:anim>
                                    <p:animEffect transition="in" filter="fade">
                                      <p:cBhvr>
                                        <p:cTn id="20" dur="400"/>
                                        <p:tgtEl>
                                          <p:spTgt spid="3"/>
                                        </p:tgtEl>
                                      </p:cBhvr>
                                    </p:animEffect>
                                  </p:childTnLst>
                                </p:cTn>
                              </p:par>
                            </p:childTnLst>
                          </p:cTn>
                        </p:par>
                        <p:par>
                          <p:cTn id="21" fill="hold">
                            <p:stCondLst>
                              <p:cond delay="1100"/>
                            </p:stCondLst>
                            <p:childTnLst>
                              <p:par>
                                <p:cTn id="22" presetID="53" presetClass="entr" presetSubtype="16" fill="hold" grpId="0" nodeType="afterEffect">
                                  <p:stCondLst>
                                    <p:cond delay="0"/>
                                  </p:stCondLst>
                                  <p:childTnLst>
                                    <p:set>
                                      <p:cBhvr>
                                        <p:cTn id="23" dur="1" fill="hold">
                                          <p:stCondLst>
                                            <p:cond delay="0"/>
                                          </p:stCondLst>
                                        </p:cTn>
                                        <p:tgtEl>
                                          <p:spTgt spid="13">
                                            <p:txEl>
                                              <p:pRg st="0" end="0"/>
                                            </p:txEl>
                                          </p:spTgt>
                                        </p:tgtEl>
                                        <p:attrNameLst>
                                          <p:attrName>style.visibility</p:attrName>
                                        </p:attrNameLst>
                                      </p:cBhvr>
                                      <p:to>
                                        <p:strVal val="visible"/>
                                      </p:to>
                                    </p:set>
                                    <p:anim calcmode="lin" valueType="num">
                                      <p:cBhvr>
                                        <p:cTn id="24" dur="300" fill="hold"/>
                                        <p:tgtEl>
                                          <p:spTgt spid="13">
                                            <p:txEl>
                                              <p:pRg st="0" end="0"/>
                                            </p:txEl>
                                          </p:spTgt>
                                        </p:tgtEl>
                                        <p:attrNameLst>
                                          <p:attrName>ppt_w</p:attrName>
                                        </p:attrNameLst>
                                      </p:cBhvr>
                                      <p:tavLst>
                                        <p:tav tm="0">
                                          <p:val>
                                            <p:fltVal val="0"/>
                                          </p:val>
                                        </p:tav>
                                        <p:tav tm="100000">
                                          <p:val>
                                            <p:strVal val="#ppt_w"/>
                                          </p:val>
                                        </p:tav>
                                      </p:tavLst>
                                    </p:anim>
                                    <p:anim calcmode="lin" valueType="num">
                                      <p:cBhvr>
                                        <p:cTn id="25" dur="300" fill="hold"/>
                                        <p:tgtEl>
                                          <p:spTgt spid="13">
                                            <p:txEl>
                                              <p:pRg st="0" end="0"/>
                                            </p:txEl>
                                          </p:spTgt>
                                        </p:tgtEl>
                                        <p:attrNameLst>
                                          <p:attrName>ppt_h</p:attrName>
                                        </p:attrNameLst>
                                      </p:cBhvr>
                                      <p:tavLst>
                                        <p:tav tm="0">
                                          <p:val>
                                            <p:fltVal val="0"/>
                                          </p:val>
                                        </p:tav>
                                        <p:tav tm="100000">
                                          <p:val>
                                            <p:strVal val="#ppt_h"/>
                                          </p:val>
                                        </p:tav>
                                      </p:tavLst>
                                    </p:anim>
                                    <p:animEffect transition="in" filter="fade">
                                      <p:cBhvr>
                                        <p:cTn id="26" dur="300"/>
                                        <p:tgtEl>
                                          <p:spTgt spid="13">
                                            <p:txEl>
                                              <p:pRg st="0" end="0"/>
                                            </p:txEl>
                                          </p:spTgt>
                                        </p:tgtEl>
                                      </p:cBhvr>
                                    </p:animEffect>
                                  </p:childTnLst>
                                </p:cTn>
                              </p:par>
                              <p:par>
                                <p:cTn id="27" presetID="42" presetClass="entr" presetSubtype="0" fill="hold" grpId="0" nodeType="withEffect">
                                  <p:stCondLst>
                                    <p:cond delay="200"/>
                                  </p:stCondLst>
                                  <p:childTnLst>
                                    <p:set>
                                      <p:cBhvr>
                                        <p:cTn id="28" dur="1" fill="hold">
                                          <p:stCondLst>
                                            <p:cond delay="0"/>
                                          </p:stCondLst>
                                        </p:cTn>
                                        <p:tgtEl>
                                          <p:spTgt spid="26">
                                            <p:txEl>
                                              <p:pRg st="0" end="0"/>
                                            </p:txEl>
                                          </p:spTgt>
                                        </p:tgtEl>
                                        <p:attrNameLst>
                                          <p:attrName>style.visibility</p:attrName>
                                        </p:attrNameLst>
                                      </p:cBhvr>
                                      <p:to>
                                        <p:strVal val="visible"/>
                                      </p:to>
                                    </p:set>
                                    <p:animEffect transition="in" filter="fade">
                                      <p:cBhvr>
                                        <p:cTn id="29" dur="500"/>
                                        <p:tgtEl>
                                          <p:spTgt spid="26">
                                            <p:txEl>
                                              <p:pRg st="0" end="0"/>
                                            </p:txEl>
                                          </p:spTgt>
                                        </p:tgtEl>
                                      </p:cBhvr>
                                    </p:animEffect>
                                    <p:anim calcmode="lin" valueType="num">
                                      <p:cBhvr>
                                        <p:cTn id="30" dur="500" fill="hold"/>
                                        <p:tgtEl>
                                          <p:spTgt spid="26">
                                            <p:txEl>
                                              <p:pRg st="0" end="0"/>
                                            </p:txEl>
                                          </p:spTgt>
                                        </p:tgtEl>
                                        <p:attrNameLst>
                                          <p:attrName>ppt_x</p:attrName>
                                        </p:attrNameLst>
                                      </p:cBhvr>
                                      <p:tavLst>
                                        <p:tav tm="0">
                                          <p:val>
                                            <p:strVal val="#ppt_x"/>
                                          </p:val>
                                        </p:tav>
                                        <p:tav tm="100000">
                                          <p:val>
                                            <p:strVal val="#ppt_x"/>
                                          </p:val>
                                        </p:tav>
                                      </p:tavLst>
                                    </p:anim>
                                    <p:anim calcmode="lin" valueType="num">
                                      <p:cBhvr>
                                        <p:cTn id="31" dur="500" fill="hold"/>
                                        <p:tgtEl>
                                          <p:spTgt spid="26">
                                            <p:txEl>
                                              <p:pRg st="0" end="0"/>
                                            </p:txEl>
                                          </p:spTgt>
                                        </p:tgtEl>
                                        <p:attrNameLst>
                                          <p:attrName>ppt_y</p:attrName>
                                        </p:attrNameLst>
                                      </p:cBhvr>
                                      <p:tavLst>
                                        <p:tav tm="0">
                                          <p:val>
                                            <p:strVal val="#ppt_y+.1"/>
                                          </p:val>
                                        </p:tav>
                                        <p:tav tm="100000">
                                          <p:val>
                                            <p:strVal val="#ppt_y"/>
                                          </p:val>
                                        </p:tav>
                                      </p:tavLst>
                                    </p:anim>
                                  </p:childTnLst>
                                </p:cTn>
                              </p:par>
                              <p:par>
                                <p:cTn id="32" presetID="10" presetClass="entr" presetSubtype="0" fill="hold" grpId="0" nodeType="withEffect">
                                  <p:stCondLst>
                                    <p:cond delay="800"/>
                                  </p:stCondLst>
                                  <p:childTnLst>
                                    <p:set>
                                      <p:cBhvr>
                                        <p:cTn id="33" dur="1" fill="hold">
                                          <p:stCondLst>
                                            <p:cond delay="0"/>
                                          </p:stCondLst>
                                        </p:cTn>
                                        <p:tgtEl>
                                          <p:spTgt spid="27">
                                            <p:txEl>
                                              <p:pRg st="0" end="0"/>
                                            </p:txEl>
                                          </p:spTgt>
                                        </p:tgtEl>
                                        <p:attrNameLst>
                                          <p:attrName>style.visibility</p:attrName>
                                        </p:attrNameLst>
                                      </p:cBhvr>
                                      <p:to>
                                        <p:strVal val="visible"/>
                                      </p:to>
                                    </p:set>
                                    <p:animEffect transition="in" filter="fade">
                                      <p:cBhvr>
                                        <p:cTn id="34" dur="500"/>
                                        <p:tgtEl>
                                          <p:spTgt spid="27">
                                            <p:txEl>
                                              <p:pRg st="0" end="0"/>
                                            </p:txEl>
                                          </p:spTgt>
                                        </p:tgtEl>
                                      </p:cBhvr>
                                    </p:animEffect>
                                  </p:childTnLst>
                                </p:cTn>
                              </p:par>
                            </p:childTnLst>
                          </p:cTn>
                        </p:par>
                        <p:par>
                          <p:cTn id="35" fill="hold">
                            <p:stCondLst>
                              <p:cond delay="2400"/>
                            </p:stCondLst>
                            <p:childTnLst>
                              <p:par>
                                <p:cTn id="36" presetID="53" presetClass="entr" presetSubtype="16" fill="hold" grpId="0" nodeType="afterEffect">
                                  <p:stCondLst>
                                    <p:cond delay="0"/>
                                  </p:stCondLst>
                                  <p:childTnLst>
                                    <p:set>
                                      <p:cBhvr>
                                        <p:cTn id="37" dur="1" fill="hold">
                                          <p:stCondLst>
                                            <p:cond delay="0"/>
                                          </p:stCondLst>
                                        </p:cTn>
                                        <p:tgtEl>
                                          <p:spTgt spid="28"/>
                                        </p:tgtEl>
                                        <p:attrNameLst>
                                          <p:attrName>style.visibility</p:attrName>
                                        </p:attrNameLst>
                                      </p:cBhvr>
                                      <p:to>
                                        <p:strVal val="visible"/>
                                      </p:to>
                                    </p:set>
                                    <p:anim calcmode="lin" valueType="num">
                                      <p:cBhvr>
                                        <p:cTn id="38" dur="400" fill="hold"/>
                                        <p:tgtEl>
                                          <p:spTgt spid="28"/>
                                        </p:tgtEl>
                                        <p:attrNameLst>
                                          <p:attrName>ppt_w</p:attrName>
                                        </p:attrNameLst>
                                      </p:cBhvr>
                                      <p:tavLst>
                                        <p:tav tm="0">
                                          <p:val>
                                            <p:fltVal val="0"/>
                                          </p:val>
                                        </p:tav>
                                        <p:tav tm="100000">
                                          <p:val>
                                            <p:strVal val="#ppt_w"/>
                                          </p:val>
                                        </p:tav>
                                      </p:tavLst>
                                    </p:anim>
                                    <p:anim calcmode="lin" valueType="num">
                                      <p:cBhvr>
                                        <p:cTn id="39" dur="400" fill="hold"/>
                                        <p:tgtEl>
                                          <p:spTgt spid="28"/>
                                        </p:tgtEl>
                                        <p:attrNameLst>
                                          <p:attrName>ppt_h</p:attrName>
                                        </p:attrNameLst>
                                      </p:cBhvr>
                                      <p:tavLst>
                                        <p:tav tm="0">
                                          <p:val>
                                            <p:fltVal val="0"/>
                                          </p:val>
                                        </p:tav>
                                        <p:tav tm="100000">
                                          <p:val>
                                            <p:strVal val="#ppt_h"/>
                                          </p:val>
                                        </p:tav>
                                      </p:tavLst>
                                    </p:anim>
                                    <p:animEffect transition="in" filter="fade">
                                      <p:cBhvr>
                                        <p:cTn id="40" dur="400"/>
                                        <p:tgtEl>
                                          <p:spTgt spid="28"/>
                                        </p:tgtEl>
                                      </p:cBhvr>
                                    </p:animEffect>
                                  </p:childTnLst>
                                </p:cTn>
                              </p:par>
                            </p:childTnLst>
                          </p:cTn>
                        </p:par>
                        <p:par>
                          <p:cTn id="41" fill="hold">
                            <p:stCondLst>
                              <p:cond delay="2800"/>
                            </p:stCondLst>
                            <p:childTnLst>
                              <p:par>
                                <p:cTn id="42" presetID="53" presetClass="entr" presetSubtype="16" fill="hold" grpId="0" nodeType="afterEffect">
                                  <p:stCondLst>
                                    <p:cond delay="0"/>
                                  </p:stCondLst>
                                  <p:childTnLst>
                                    <p:set>
                                      <p:cBhvr>
                                        <p:cTn id="43" dur="1" fill="hold">
                                          <p:stCondLst>
                                            <p:cond delay="0"/>
                                          </p:stCondLst>
                                        </p:cTn>
                                        <p:tgtEl>
                                          <p:spTgt spid="29">
                                            <p:txEl>
                                              <p:pRg st="0" end="0"/>
                                            </p:txEl>
                                          </p:spTgt>
                                        </p:tgtEl>
                                        <p:attrNameLst>
                                          <p:attrName>style.visibility</p:attrName>
                                        </p:attrNameLst>
                                      </p:cBhvr>
                                      <p:to>
                                        <p:strVal val="visible"/>
                                      </p:to>
                                    </p:set>
                                    <p:anim calcmode="lin" valueType="num">
                                      <p:cBhvr>
                                        <p:cTn id="44" dur="300" fill="hold"/>
                                        <p:tgtEl>
                                          <p:spTgt spid="29">
                                            <p:txEl>
                                              <p:pRg st="0" end="0"/>
                                            </p:txEl>
                                          </p:spTgt>
                                        </p:tgtEl>
                                        <p:attrNameLst>
                                          <p:attrName>ppt_w</p:attrName>
                                        </p:attrNameLst>
                                      </p:cBhvr>
                                      <p:tavLst>
                                        <p:tav tm="0">
                                          <p:val>
                                            <p:fltVal val="0"/>
                                          </p:val>
                                        </p:tav>
                                        <p:tav tm="100000">
                                          <p:val>
                                            <p:strVal val="#ppt_w"/>
                                          </p:val>
                                        </p:tav>
                                      </p:tavLst>
                                    </p:anim>
                                    <p:anim calcmode="lin" valueType="num">
                                      <p:cBhvr>
                                        <p:cTn id="45" dur="300" fill="hold"/>
                                        <p:tgtEl>
                                          <p:spTgt spid="29">
                                            <p:txEl>
                                              <p:pRg st="0" end="0"/>
                                            </p:txEl>
                                          </p:spTgt>
                                        </p:tgtEl>
                                        <p:attrNameLst>
                                          <p:attrName>ppt_h</p:attrName>
                                        </p:attrNameLst>
                                      </p:cBhvr>
                                      <p:tavLst>
                                        <p:tav tm="0">
                                          <p:val>
                                            <p:fltVal val="0"/>
                                          </p:val>
                                        </p:tav>
                                        <p:tav tm="100000">
                                          <p:val>
                                            <p:strVal val="#ppt_h"/>
                                          </p:val>
                                        </p:tav>
                                      </p:tavLst>
                                    </p:anim>
                                    <p:animEffect transition="in" filter="fade">
                                      <p:cBhvr>
                                        <p:cTn id="46" dur="300"/>
                                        <p:tgtEl>
                                          <p:spTgt spid="29">
                                            <p:txEl>
                                              <p:pRg st="0" end="0"/>
                                            </p:txEl>
                                          </p:spTgt>
                                        </p:tgtEl>
                                      </p:cBhvr>
                                    </p:animEffect>
                                  </p:childTnLst>
                                </p:cTn>
                              </p:par>
                              <p:par>
                                <p:cTn id="47" presetID="42" presetClass="entr" presetSubtype="0" fill="hold" grpId="0" nodeType="withEffect">
                                  <p:stCondLst>
                                    <p:cond delay="200"/>
                                  </p:stCondLst>
                                  <p:childTnLst>
                                    <p:set>
                                      <p:cBhvr>
                                        <p:cTn id="48" dur="1" fill="hold">
                                          <p:stCondLst>
                                            <p:cond delay="0"/>
                                          </p:stCondLst>
                                        </p:cTn>
                                        <p:tgtEl>
                                          <p:spTgt spid="30">
                                            <p:txEl>
                                              <p:pRg st="0" end="0"/>
                                            </p:txEl>
                                          </p:spTgt>
                                        </p:tgtEl>
                                        <p:attrNameLst>
                                          <p:attrName>style.visibility</p:attrName>
                                        </p:attrNameLst>
                                      </p:cBhvr>
                                      <p:to>
                                        <p:strVal val="visible"/>
                                      </p:to>
                                    </p:set>
                                    <p:animEffect transition="in" filter="fade">
                                      <p:cBhvr>
                                        <p:cTn id="49" dur="500"/>
                                        <p:tgtEl>
                                          <p:spTgt spid="30">
                                            <p:txEl>
                                              <p:pRg st="0" end="0"/>
                                            </p:txEl>
                                          </p:spTgt>
                                        </p:tgtEl>
                                      </p:cBhvr>
                                    </p:animEffect>
                                    <p:anim calcmode="lin" valueType="num">
                                      <p:cBhvr>
                                        <p:cTn id="50" dur="500" fill="hold"/>
                                        <p:tgtEl>
                                          <p:spTgt spid="30">
                                            <p:txEl>
                                              <p:pRg st="0" end="0"/>
                                            </p:txEl>
                                          </p:spTgt>
                                        </p:tgtEl>
                                        <p:attrNameLst>
                                          <p:attrName>ppt_x</p:attrName>
                                        </p:attrNameLst>
                                      </p:cBhvr>
                                      <p:tavLst>
                                        <p:tav tm="0">
                                          <p:val>
                                            <p:strVal val="#ppt_x"/>
                                          </p:val>
                                        </p:tav>
                                        <p:tav tm="100000">
                                          <p:val>
                                            <p:strVal val="#ppt_x"/>
                                          </p:val>
                                        </p:tav>
                                      </p:tavLst>
                                    </p:anim>
                                    <p:anim calcmode="lin" valueType="num">
                                      <p:cBhvr>
                                        <p:cTn id="51" dur="500" fill="hold"/>
                                        <p:tgtEl>
                                          <p:spTgt spid="30">
                                            <p:txEl>
                                              <p:pRg st="0" end="0"/>
                                            </p:txEl>
                                          </p:spTgt>
                                        </p:tgtEl>
                                        <p:attrNameLst>
                                          <p:attrName>ppt_y</p:attrName>
                                        </p:attrNameLst>
                                      </p:cBhvr>
                                      <p:tavLst>
                                        <p:tav tm="0">
                                          <p:val>
                                            <p:strVal val="#ppt_y+.1"/>
                                          </p:val>
                                        </p:tav>
                                        <p:tav tm="100000">
                                          <p:val>
                                            <p:strVal val="#ppt_y"/>
                                          </p:val>
                                        </p:tav>
                                      </p:tavLst>
                                    </p:anim>
                                  </p:childTnLst>
                                </p:cTn>
                              </p:par>
                              <p:par>
                                <p:cTn id="52" presetID="10" presetClass="entr" presetSubtype="0" fill="hold" grpId="0" nodeType="withEffect">
                                  <p:stCondLst>
                                    <p:cond delay="800"/>
                                  </p:stCondLst>
                                  <p:childTnLst>
                                    <p:set>
                                      <p:cBhvr>
                                        <p:cTn id="53" dur="1" fill="hold">
                                          <p:stCondLst>
                                            <p:cond delay="0"/>
                                          </p:stCondLst>
                                        </p:cTn>
                                        <p:tgtEl>
                                          <p:spTgt spid="31">
                                            <p:txEl>
                                              <p:pRg st="0" end="0"/>
                                            </p:txEl>
                                          </p:spTgt>
                                        </p:tgtEl>
                                        <p:attrNameLst>
                                          <p:attrName>style.visibility</p:attrName>
                                        </p:attrNameLst>
                                      </p:cBhvr>
                                      <p:to>
                                        <p:strVal val="visible"/>
                                      </p:to>
                                    </p:set>
                                    <p:animEffect transition="in" filter="fade">
                                      <p:cBhvr>
                                        <p:cTn id="54" dur="500"/>
                                        <p:tgtEl>
                                          <p:spTgt spid="31">
                                            <p:txEl>
                                              <p:pRg st="0" end="0"/>
                                            </p:txEl>
                                          </p:spTgt>
                                        </p:tgtEl>
                                      </p:cBhvr>
                                    </p:animEffect>
                                  </p:childTnLst>
                                </p:cTn>
                              </p:par>
                            </p:childTnLst>
                          </p:cTn>
                        </p:par>
                        <p:par>
                          <p:cTn id="55" fill="hold">
                            <p:stCondLst>
                              <p:cond delay="4100"/>
                            </p:stCondLst>
                            <p:childTnLst>
                              <p:par>
                                <p:cTn id="56" presetID="53" presetClass="entr" presetSubtype="16" fill="hold" grpId="0" nodeType="afterEffect">
                                  <p:stCondLst>
                                    <p:cond delay="0"/>
                                  </p:stCondLst>
                                  <p:childTnLst>
                                    <p:set>
                                      <p:cBhvr>
                                        <p:cTn id="57" dur="1" fill="hold">
                                          <p:stCondLst>
                                            <p:cond delay="0"/>
                                          </p:stCondLst>
                                        </p:cTn>
                                        <p:tgtEl>
                                          <p:spTgt spid="32"/>
                                        </p:tgtEl>
                                        <p:attrNameLst>
                                          <p:attrName>style.visibility</p:attrName>
                                        </p:attrNameLst>
                                      </p:cBhvr>
                                      <p:to>
                                        <p:strVal val="visible"/>
                                      </p:to>
                                    </p:set>
                                    <p:anim calcmode="lin" valueType="num">
                                      <p:cBhvr>
                                        <p:cTn id="58" dur="400" fill="hold"/>
                                        <p:tgtEl>
                                          <p:spTgt spid="32"/>
                                        </p:tgtEl>
                                        <p:attrNameLst>
                                          <p:attrName>ppt_w</p:attrName>
                                        </p:attrNameLst>
                                      </p:cBhvr>
                                      <p:tavLst>
                                        <p:tav tm="0">
                                          <p:val>
                                            <p:fltVal val="0"/>
                                          </p:val>
                                        </p:tav>
                                        <p:tav tm="100000">
                                          <p:val>
                                            <p:strVal val="#ppt_w"/>
                                          </p:val>
                                        </p:tav>
                                      </p:tavLst>
                                    </p:anim>
                                    <p:anim calcmode="lin" valueType="num">
                                      <p:cBhvr>
                                        <p:cTn id="59" dur="400" fill="hold"/>
                                        <p:tgtEl>
                                          <p:spTgt spid="32"/>
                                        </p:tgtEl>
                                        <p:attrNameLst>
                                          <p:attrName>ppt_h</p:attrName>
                                        </p:attrNameLst>
                                      </p:cBhvr>
                                      <p:tavLst>
                                        <p:tav tm="0">
                                          <p:val>
                                            <p:fltVal val="0"/>
                                          </p:val>
                                        </p:tav>
                                        <p:tav tm="100000">
                                          <p:val>
                                            <p:strVal val="#ppt_h"/>
                                          </p:val>
                                        </p:tav>
                                      </p:tavLst>
                                    </p:anim>
                                    <p:animEffect transition="in" filter="fade">
                                      <p:cBhvr>
                                        <p:cTn id="60" dur="400"/>
                                        <p:tgtEl>
                                          <p:spTgt spid="32"/>
                                        </p:tgtEl>
                                      </p:cBhvr>
                                    </p:animEffect>
                                  </p:childTnLst>
                                </p:cTn>
                              </p:par>
                            </p:childTnLst>
                          </p:cTn>
                        </p:par>
                        <p:par>
                          <p:cTn id="61" fill="hold">
                            <p:stCondLst>
                              <p:cond delay="4500"/>
                            </p:stCondLst>
                            <p:childTnLst>
                              <p:par>
                                <p:cTn id="62" presetID="53" presetClass="entr" presetSubtype="16" fill="hold" grpId="0" nodeType="afterEffect">
                                  <p:stCondLst>
                                    <p:cond delay="0"/>
                                  </p:stCondLst>
                                  <p:childTnLst>
                                    <p:set>
                                      <p:cBhvr>
                                        <p:cTn id="63" dur="1" fill="hold">
                                          <p:stCondLst>
                                            <p:cond delay="0"/>
                                          </p:stCondLst>
                                        </p:cTn>
                                        <p:tgtEl>
                                          <p:spTgt spid="33">
                                            <p:txEl>
                                              <p:pRg st="0" end="0"/>
                                            </p:txEl>
                                          </p:spTgt>
                                        </p:tgtEl>
                                        <p:attrNameLst>
                                          <p:attrName>style.visibility</p:attrName>
                                        </p:attrNameLst>
                                      </p:cBhvr>
                                      <p:to>
                                        <p:strVal val="visible"/>
                                      </p:to>
                                    </p:set>
                                    <p:anim calcmode="lin" valueType="num">
                                      <p:cBhvr>
                                        <p:cTn id="64" dur="300" fill="hold"/>
                                        <p:tgtEl>
                                          <p:spTgt spid="33">
                                            <p:txEl>
                                              <p:pRg st="0" end="0"/>
                                            </p:txEl>
                                          </p:spTgt>
                                        </p:tgtEl>
                                        <p:attrNameLst>
                                          <p:attrName>ppt_w</p:attrName>
                                        </p:attrNameLst>
                                      </p:cBhvr>
                                      <p:tavLst>
                                        <p:tav tm="0">
                                          <p:val>
                                            <p:fltVal val="0"/>
                                          </p:val>
                                        </p:tav>
                                        <p:tav tm="100000">
                                          <p:val>
                                            <p:strVal val="#ppt_w"/>
                                          </p:val>
                                        </p:tav>
                                      </p:tavLst>
                                    </p:anim>
                                    <p:anim calcmode="lin" valueType="num">
                                      <p:cBhvr>
                                        <p:cTn id="65" dur="300" fill="hold"/>
                                        <p:tgtEl>
                                          <p:spTgt spid="33">
                                            <p:txEl>
                                              <p:pRg st="0" end="0"/>
                                            </p:txEl>
                                          </p:spTgt>
                                        </p:tgtEl>
                                        <p:attrNameLst>
                                          <p:attrName>ppt_h</p:attrName>
                                        </p:attrNameLst>
                                      </p:cBhvr>
                                      <p:tavLst>
                                        <p:tav tm="0">
                                          <p:val>
                                            <p:fltVal val="0"/>
                                          </p:val>
                                        </p:tav>
                                        <p:tav tm="100000">
                                          <p:val>
                                            <p:strVal val="#ppt_h"/>
                                          </p:val>
                                        </p:tav>
                                      </p:tavLst>
                                    </p:anim>
                                    <p:animEffect transition="in" filter="fade">
                                      <p:cBhvr>
                                        <p:cTn id="66" dur="300"/>
                                        <p:tgtEl>
                                          <p:spTgt spid="33">
                                            <p:txEl>
                                              <p:pRg st="0" end="0"/>
                                            </p:txEl>
                                          </p:spTgt>
                                        </p:tgtEl>
                                      </p:cBhvr>
                                    </p:animEffect>
                                  </p:childTnLst>
                                </p:cTn>
                              </p:par>
                              <p:par>
                                <p:cTn id="67" presetID="42" presetClass="entr" presetSubtype="0" fill="hold" grpId="0" nodeType="withEffect">
                                  <p:stCondLst>
                                    <p:cond delay="200"/>
                                  </p:stCondLst>
                                  <p:childTnLst>
                                    <p:set>
                                      <p:cBhvr>
                                        <p:cTn id="68" dur="1" fill="hold">
                                          <p:stCondLst>
                                            <p:cond delay="0"/>
                                          </p:stCondLst>
                                        </p:cTn>
                                        <p:tgtEl>
                                          <p:spTgt spid="34">
                                            <p:txEl>
                                              <p:pRg st="0" end="0"/>
                                            </p:txEl>
                                          </p:spTgt>
                                        </p:tgtEl>
                                        <p:attrNameLst>
                                          <p:attrName>style.visibility</p:attrName>
                                        </p:attrNameLst>
                                      </p:cBhvr>
                                      <p:to>
                                        <p:strVal val="visible"/>
                                      </p:to>
                                    </p:set>
                                    <p:animEffect transition="in" filter="fade">
                                      <p:cBhvr>
                                        <p:cTn id="69" dur="500"/>
                                        <p:tgtEl>
                                          <p:spTgt spid="34">
                                            <p:txEl>
                                              <p:pRg st="0" end="0"/>
                                            </p:txEl>
                                          </p:spTgt>
                                        </p:tgtEl>
                                      </p:cBhvr>
                                    </p:animEffect>
                                    <p:anim calcmode="lin" valueType="num">
                                      <p:cBhvr>
                                        <p:cTn id="70" dur="500" fill="hold"/>
                                        <p:tgtEl>
                                          <p:spTgt spid="34">
                                            <p:txEl>
                                              <p:pRg st="0" end="0"/>
                                            </p:txEl>
                                          </p:spTgt>
                                        </p:tgtEl>
                                        <p:attrNameLst>
                                          <p:attrName>ppt_x</p:attrName>
                                        </p:attrNameLst>
                                      </p:cBhvr>
                                      <p:tavLst>
                                        <p:tav tm="0">
                                          <p:val>
                                            <p:strVal val="#ppt_x"/>
                                          </p:val>
                                        </p:tav>
                                        <p:tav tm="100000">
                                          <p:val>
                                            <p:strVal val="#ppt_x"/>
                                          </p:val>
                                        </p:tav>
                                      </p:tavLst>
                                    </p:anim>
                                    <p:anim calcmode="lin" valueType="num">
                                      <p:cBhvr>
                                        <p:cTn id="71" dur="500" fill="hold"/>
                                        <p:tgtEl>
                                          <p:spTgt spid="34">
                                            <p:txEl>
                                              <p:pRg st="0" end="0"/>
                                            </p:txEl>
                                          </p:spTgt>
                                        </p:tgtEl>
                                        <p:attrNameLst>
                                          <p:attrName>ppt_y</p:attrName>
                                        </p:attrNameLst>
                                      </p:cBhvr>
                                      <p:tavLst>
                                        <p:tav tm="0">
                                          <p:val>
                                            <p:strVal val="#ppt_y+.1"/>
                                          </p:val>
                                        </p:tav>
                                        <p:tav tm="100000">
                                          <p:val>
                                            <p:strVal val="#ppt_y"/>
                                          </p:val>
                                        </p:tav>
                                      </p:tavLst>
                                    </p:anim>
                                  </p:childTnLst>
                                </p:cTn>
                              </p:par>
                              <p:par>
                                <p:cTn id="72" presetID="10" presetClass="entr" presetSubtype="0" fill="hold" grpId="0" nodeType="withEffect">
                                  <p:stCondLst>
                                    <p:cond delay="800"/>
                                  </p:stCondLst>
                                  <p:childTnLst>
                                    <p:set>
                                      <p:cBhvr>
                                        <p:cTn id="73" dur="1" fill="hold">
                                          <p:stCondLst>
                                            <p:cond delay="0"/>
                                          </p:stCondLst>
                                        </p:cTn>
                                        <p:tgtEl>
                                          <p:spTgt spid="35">
                                            <p:txEl>
                                              <p:pRg st="0" end="0"/>
                                            </p:txEl>
                                          </p:spTgt>
                                        </p:tgtEl>
                                        <p:attrNameLst>
                                          <p:attrName>style.visibility</p:attrName>
                                        </p:attrNameLst>
                                      </p:cBhvr>
                                      <p:to>
                                        <p:strVal val="visible"/>
                                      </p:to>
                                    </p:set>
                                    <p:animEffect transition="in" filter="fade">
                                      <p:cBhvr>
                                        <p:cTn id="74" dur="500"/>
                                        <p:tgtEl>
                                          <p:spTgt spid="35">
                                            <p:txEl>
                                              <p:pRg st="0" end="0"/>
                                            </p:txEl>
                                          </p:spTgt>
                                        </p:tgtEl>
                                      </p:cBhvr>
                                    </p:animEffect>
                                  </p:childTnLst>
                                </p:cTn>
                              </p:par>
                            </p:childTnLst>
                          </p:cTn>
                        </p:par>
                        <p:par>
                          <p:cTn id="75" fill="hold">
                            <p:stCondLst>
                              <p:cond delay="5800"/>
                            </p:stCondLst>
                            <p:childTnLst>
                              <p:par>
                                <p:cTn id="76" presetID="53" presetClass="entr" presetSubtype="16" fill="hold" grpId="0" nodeType="afterEffect">
                                  <p:stCondLst>
                                    <p:cond delay="0"/>
                                  </p:stCondLst>
                                  <p:childTnLst>
                                    <p:set>
                                      <p:cBhvr>
                                        <p:cTn id="77" dur="1" fill="hold">
                                          <p:stCondLst>
                                            <p:cond delay="0"/>
                                          </p:stCondLst>
                                        </p:cTn>
                                        <p:tgtEl>
                                          <p:spTgt spid="36"/>
                                        </p:tgtEl>
                                        <p:attrNameLst>
                                          <p:attrName>style.visibility</p:attrName>
                                        </p:attrNameLst>
                                      </p:cBhvr>
                                      <p:to>
                                        <p:strVal val="visible"/>
                                      </p:to>
                                    </p:set>
                                    <p:anim calcmode="lin" valueType="num">
                                      <p:cBhvr>
                                        <p:cTn id="78" dur="400" fill="hold"/>
                                        <p:tgtEl>
                                          <p:spTgt spid="36"/>
                                        </p:tgtEl>
                                        <p:attrNameLst>
                                          <p:attrName>ppt_w</p:attrName>
                                        </p:attrNameLst>
                                      </p:cBhvr>
                                      <p:tavLst>
                                        <p:tav tm="0">
                                          <p:val>
                                            <p:fltVal val="0"/>
                                          </p:val>
                                        </p:tav>
                                        <p:tav tm="100000">
                                          <p:val>
                                            <p:strVal val="#ppt_w"/>
                                          </p:val>
                                        </p:tav>
                                      </p:tavLst>
                                    </p:anim>
                                    <p:anim calcmode="lin" valueType="num">
                                      <p:cBhvr>
                                        <p:cTn id="79" dur="400" fill="hold"/>
                                        <p:tgtEl>
                                          <p:spTgt spid="36"/>
                                        </p:tgtEl>
                                        <p:attrNameLst>
                                          <p:attrName>ppt_h</p:attrName>
                                        </p:attrNameLst>
                                      </p:cBhvr>
                                      <p:tavLst>
                                        <p:tav tm="0">
                                          <p:val>
                                            <p:fltVal val="0"/>
                                          </p:val>
                                        </p:tav>
                                        <p:tav tm="100000">
                                          <p:val>
                                            <p:strVal val="#ppt_h"/>
                                          </p:val>
                                        </p:tav>
                                      </p:tavLst>
                                    </p:anim>
                                    <p:animEffect transition="in" filter="fade">
                                      <p:cBhvr>
                                        <p:cTn id="80" dur="400"/>
                                        <p:tgtEl>
                                          <p:spTgt spid="36"/>
                                        </p:tgtEl>
                                      </p:cBhvr>
                                    </p:animEffect>
                                  </p:childTnLst>
                                </p:cTn>
                              </p:par>
                            </p:childTnLst>
                          </p:cTn>
                        </p:par>
                        <p:par>
                          <p:cTn id="81" fill="hold">
                            <p:stCondLst>
                              <p:cond delay="6200"/>
                            </p:stCondLst>
                            <p:childTnLst>
                              <p:par>
                                <p:cTn id="82" presetID="53" presetClass="entr" presetSubtype="16" fill="hold" grpId="0" nodeType="afterEffect">
                                  <p:stCondLst>
                                    <p:cond delay="0"/>
                                  </p:stCondLst>
                                  <p:childTnLst>
                                    <p:set>
                                      <p:cBhvr>
                                        <p:cTn id="83" dur="1" fill="hold">
                                          <p:stCondLst>
                                            <p:cond delay="0"/>
                                          </p:stCondLst>
                                        </p:cTn>
                                        <p:tgtEl>
                                          <p:spTgt spid="37">
                                            <p:txEl>
                                              <p:pRg st="0" end="0"/>
                                            </p:txEl>
                                          </p:spTgt>
                                        </p:tgtEl>
                                        <p:attrNameLst>
                                          <p:attrName>style.visibility</p:attrName>
                                        </p:attrNameLst>
                                      </p:cBhvr>
                                      <p:to>
                                        <p:strVal val="visible"/>
                                      </p:to>
                                    </p:set>
                                    <p:anim calcmode="lin" valueType="num">
                                      <p:cBhvr>
                                        <p:cTn id="84" dur="300" fill="hold"/>
                                        <p:tgtEl>
                                          <p:spTgt spid="37">
                                            <p:txEl>
                                              <p:pRg st="0" end="0"/>
                                            </p:txEl>
                                          </p:spTgt>
                                        </p:tgtEl>
                                        <p:attrNameLst>
                                          <p:attrName>ppt_w</p:attrName>
                                        </p:attrNameLst>
                                      </p:cBhvr>
                                      <p:tavLst>
                                        <p:tav tm="0">
                                          <p:val>
                                            <p:fltVal val="0"/>
                                          </p:val>
                                        </p:tav>
                                        <p:tav tm="100000">
                                          <p:val>
                                            <p:strVal val="#ppt_w"/>
                                          </p:val>
                                        </p:tav>
                                      </p:tavLst>
                                    </p:anim>
                                    <p:anim calcmode="lin" valueType="num">
                                      <p:cBhvr>
                                        <p:cTn id="85" dur="300" fill="hold"/>
                                        <p:tgtEl>
                                          <p:spTgt spid="37">
                                            <p:txEl>
                                              <p:pRg st="0" end="0"/>
                                            </p:txEl>
                                          </p:spTgt>
                                        </p:tgtEl>
                                        <p:attrNameLst>
                                          <p:attrName>ppt_h</p:attrName>
                                        </p:attrNameLst>
                                      </p:cBhvr>
                                      <p:tavLst>
                                        <p:tav tm="0">
                                          <p:val>
                                            <p:fltVal val="0"/>
                                          </p:val>
                                        </p:tav>
                                        <p:tav tm="100000">
                                          <p:val>
                                            <p:strVal val="#ppt_h"/>
                                          </p:val>
                                        </p:tav>
                                      </p:tavLst>
                                    </p:anim>
                                    <p:animEffect transition="in" filter="fade">
                                      <p:cBhvr>
                                        <p:cTn id="86" dur="300"/>
                                        <p:tgtEl>
                                          <p:spTgt spid="37">
                                            <p:txEl>
                                              <p:pRg st="0" end="0"/>
                                            </p:txEl>
                                          </p:spTgt>
                                        </p:tgtEl>
                                      </p:cBhvr>
                                    </p:animEffect>
                                  </p:childTnLst>
                                </p:cTn>
                              </p:par>
                              <p:par>
                                <p:cTn id="87" presetID="42" presetClass="entr" presetSubtype="0" fill="hold" grpId="0" nodeType="withEffect">
                                  <p:stCondLst>
                                    <p:cond delay="200"/>
                                  </p:stCondLst>
                                  <p:childTnLst>
                                    <p:set>
                                      <p:cBhvr>
                                        <p:cTn id="88" dur="1" fill="hold">
                                          <p:stCondLst>
                                            <p:cond delay="0"/>
                                          </p:stCondLst>
                                        </p:cTn>
                                        <p:tgtEl>
                                          <p:spTgt spid="38">
                                            <p:txEl>
                                              <p:pRg st="0" end="0"/>
                                            </p:txEl>
                                          </p:spTgt>
                                        </p:tgtEl>
                                        <p:attrNameLst>
                                          <p:attrName>style.visibility</p:attrName>
                                        </p:attrNameLst>
                                      </p:cBhvr>
                                      <p:to>
                                        <p:strVal val="visible"/>
                                      </p:to>
                                    </p:set>
                                    <p:animEffect transition="in" filter="fade">
                                      <p:cBhvr>
                                        <p:cTn id="89" dur="500"/>
                                        <p:tgtEl>
                                          <p:spTgt spid="38">
                                            <p:txEl>
                                              <p:pRg st="0" end="0"/>
                                            </p:txEl>
                                          </p:spTgt>
                                        </p:tgtEl>
                                      </p:cBhvr>
                                    </p:animEffect>
                                    <p:anim calcmode="lin" valueType="num">
                                      <p:cBhvr>
                                        <p:cTn id="90" dur="500" fill="hold"/>
                                        <p:tgtEl>
                                          <p:spTgt spid="38">
                                            <p:txEl>
                                              <p:pRg st="0" end="0"/>
                                            </p:txEl>
                                          </p:spTgt>
                                        </p:tgtEl>
                                        <p:attrNameLst>
                                          <p:attrName>ppt_x</p:attrName>
                                        </p:attrNameLst>
                                      </p:cBhvr>
                                      <p:tavLst>
                                        <p:tav tm="0">
                                          <p:val>
                                            <p:strVal val="#ppt_x"/>
                                          </p:val>
                                        </p:tav>
                                        <p:tav tm="100000">
                                          <p:val>
                                            <p:strVal val="#ppt_x"/>
                                          </p:val>
                                        </p:tav>
                                      </p:tavLst>
                                    </p:anim>
                                    <p:anim calcmode="lin" valueType="num">
                                      <p:cBhvr>
                                        <p:cTn id="91" dur="500" fill="hold"/>
                                        <p:tgtEl>
                                          <p:spTgt spid="38">
                                            <p:txEl>
                                              <p:pRg st="0" end="0"/>
                                            </p:txEl>
                                          </p:spTgt>
                                        </p:tgtEl>
                                        <p:attrNameLst>
                                          <p:attrName>ppt_y</p:attrName>
                                        </p:attrNameLst>
                                      </p:cBhvr>
                                      <p:tavLst>
                                        <p:tav tm="0">
                                          <p:val>
                                            <p:strVal val="#ppt_y+.1"/>
                                          </p:val>
                                        </p:tav>
                                        <p:tav tm="100000">
                                          <p:val>
                                            <p:strVal val="#ppt_y"/>
                                          </p:val>
                                        </p:tav>
                                      </p:tavLst>
                                    </p:anim>
                                  </p:childTnLst>
                                </p:cTn>
                              </p:par>
                              <p:par>
                                <p:cTn id="92" presetID="10" presetClass="entr" presetSubtype="0" fill="hold" grpId="0" nodeType="withEffect">
                                  <p:stCondLst>
                                    <p:cond delay="800"/>
                                  </p:stCondLst>
                                  <p:childTnLst>
                                    <p:set>
                                      <p:cBhvr>
                                        <p:cTn id="93" dur="1" fill="hold">
                                          <p:stCondLst>
                                            <p:cond delay="0"/>
                                          </p:stCondLst>
                                        </p:cTn>
                                        <p:tgtEl>
                                          <p:spTgt spid="39">
                                            <p:txEl>
                                              <p:pRg st="0" end="0"/>
                                            </p:txEl>
                                          </p:spTgt>
                                        </p:tgtEl>
                                        <p:attrNameLst>
                                          <p:attrName>style.visibility</p:attrName>
                                        </p:attrNameLst>
                                      </p:cBhvr>
                                      <p:to>
                                        <p:strVal val="visible"/>
                                      </p:to>
                                    </p:set>
                                    <p:animEffect transition="in" filter="fade">
                                      <p:cBhvr>
                                        <p:cTn id="94" dur="500"/>
                                        <p:tgtEl>
                                          <p:spTgt spid="39">
                                            <p:txEl>
                                              <p:pRg st="0" end="0"/>
                                            </p:txEl>
                                          </p:spTgt>
                                        </p:tgtEl>
                                      </p:cBhvr>
                                    </p:animEffect>
                                  </p:childTnLst>
                                </p:cTn>
                              </p:par>
                            </p:childTnLst>
                          </p:cTn>
                        </p:par>
                        <p:par>
                          <p:cTn id="95" fill="hold">
                            <p:stCondLst>
                              <p:cond delay="7500"/>
                            </p:stCondLst>
                            <p:childTnLst>
                              <p:par>
                                <p:cTn id="96" presetID="53" presetClass="entr" presetSubtype="16" fill="hold" grpId="0" nodeType="afterEffect">
                                  <p:stCondLst>
                                    <p:cond delay="0"/>
                                  </p:stCondLst>
                                  <p:childTnLst>
                                    <p:set>
                                      <p:cBhvr>
                                        <p:cTn id="97" dur="1" fill="hold">
                                          <p:stCondLst>
                                            <p:cond delay="0"/>
                                          </p:stCondLst>
                                        </p:cTn>
                                        <p:tgtEl>
                                          <p:spTgt spid="40"/>
                                        </p:tgtEl>
                                        <p:attrNameLst>
                                          <p:attrName>style.visibility</p:attrName>
                                        </p:attrNameLst>
                                      </p:cBhvr>
                                      <p:to>
                                        <p:strVal val="visible"/>
                                      </p:to>
                                    </p:set>
                                    <p:anim calcmode="lin" valueType="num">
                                      <p:cBhvr>
                                        <p:cTn id="98" dur="400" fill="hold"/>
                                        <p:tgtEl>
                                          <p:spTgt spid="40"/>
                                        </p:tgtEl>
                                        <p:attrNameLst>
                                          <p:attrName>ppt_w</p:attrName>
                                        </p:attrNameLst>
                                      </p:cBhvr>
                                      <p:tavLst>
                                        <p:tav tm="0">
                                          <p:val>
                                            <p:fltVal val="0"/>
                                          </p:val>
                                        </p:tav>
                                        <p:tav tm="100000">
                                          <p:val>
                                            <p:strVal val="#ppt_w"/>
                                          </p:val>
                                        </p:tav>
                                      </p:tavLst>
                                    </p:anim>
                                    <p:anim calcmode="lin" valueType="num">
                                      <p:cBhvr>
                                        <p:cTn id="99" dur="400" fill="hold"/>
                                        <p:tgtEl>
                                          <p:spTgt spid="40"/>
                                        </p:tgtEl>
                                        <p:attrNameLst>
                                          <p:attrName>ppt_h</p:attrName>
                                        </p:attrNameLst>
                                      </p:cBhvr>
                                      <p:tavLst>
                                        <p:tav tm="0">
                                          <p:val>
                                            <p:fltVal val="0"/>
                                          </p:val>
                                        </p:tav>
                                        <p:tav tm="100000">
                                          <p:val>
                                            <p:strVal val="#ppt_h"/>
                                          </p:val>
                                        </p:tav>
                                      </p:tavLst>
                                    </p:anim>
                                    <p:animEffect transition="in" filter="fade">
                                      <p:cBhvr>
                                        <p:cTn id="100" dur="400"/>
                                        <p:tgtEl>
                                          <p:spTgt spid="40"/>
                                        </p:tgtEl>
                                      </p:cBhvr>
                                    </p:animEffect>
                                  </p:childTnLst>
                                </p:cTn>
                              </p:par>
                            </p:childTnLst>
                          </p:cTn>
                        </p:par>
                        <p:par>
                          <p:cTn id="101" fill="hold">
                            <p:stCondLst>
                              <p:cond delay="7900"/>
                            </p:stCondLst>
                            <p:childTnLst>
                              <p:par>
                                <p:cTn id="102" presetID="53" presetClass="entr" presetSubtype="16" fill="hold" grpId="0" nodeType="afterEffect">
                                  <p:stCondLst>
                                    <p:cond delay="0"/>
                                  </p:stCondLst>
                                  <p:childTnLst>
                                    <p:set>
                                      <p:cBhvr>
                                        <p:cTn id="103" dur="1" fill="hold">
                                          <p:stCondLst>
                                            <p:cond delay="0"/>
                                          </p:stCondLst>
                                        </p:cTn>
                                        <p:tgtEl>
                                          <p:spTgt spid="41">
                                            <p:txEl>
                                              <p:pRg st="0" end="0"/>
                                            </p:txEl>
                                          </p:spTgt>
                                        </p:tgtEl>
                                        <p:attrNameLst>
                                          <p:attrName>style.visibility</p:attrName>
                                        </p:attrNameLst>
                                      </p:cBhvr>
                                      <p:to>
                                        <p:strVal val="visible"/>
                                      </p:to>
                                    </p:set>
                                    <p:anim calcmode="lin" valueType="num">
                                      <p:cBhvr>
                                        <p:cTn id="104" dur="300" fill="hold"/>
                                        <p:tgtEl>
                                          <p:spTgt spid="41">
                                            <p:txEl>
                                              <p:pRg st="0" end="0"/>
                                            </p:txEl>
                                          </p:spTgt>
                                        </p:tgtEl>
                                        <p:attrNameLst>
                                          <p:attrName>ppt_w</p:attrName>
                                        </p:attrNameLst>
                                      </p:cBhvr>
                                      <p:tavLst>
                                        <p:tav tm="0">
                                          <p:val>
                                            <p:fltVal val="0"/>
                                          </p:val>
                                        </p:tav>
                                        <p:tav tm="100000">
                                          <p:val>
                                            <p:strVal val="#ppt_w"/>
                                          </p:val>
                                        </p:tav>
                                      </p:tavLst>
                                    </p:anim>
                                    <p:anim calcmode="lin" valueType="num">
                                      <p:cBhvr>
                                        <p:cTn id="105" dur="300" fill="hold"/>
                                        <p:tgtEl>
                                          <p:spTgt spid="41">
                                            <p:txEl>
                                              <p:pRg st="0" end="0"/>
                                            </p:txEl>
                                          </p:spTgt>
                                        </p:tgtEl>
                                        <p:attrNameLst>
                                          <p:attrName>ppt_h</p:attrName>
                                        </p:attrNameLst>
                                      </p:cBhvr>
                                      <p:tavLst>
                                        <p:tav tm="0">
                                          <p:val>
                                            <p:fltVal val="0"/>
                                          </p:val>
                                        </p:tav>
                                        <p:tav tm="100000">
                                          <p:val>
                                            <p:strVal val="#ppt_h"/>
                                          </p:val>
                                        </p:tav>
                                      </p:tavLst>
                                    </p:anim>
                                    <p:animEffect transition="in" filter="fade">
                                      <p:cBhvr>
                                        <p:cTn id="106" dur="300"/>
                                        <p:tgtEl>
                                          <p:spTgt spid="41">
                                            <p:txEl>
                                              <p:pRg st="0" end="0"/>
                                            </p:txEl>
                                          </p:spTgt>
                                        </p:tgtEl>
                                      </p:cBhvr>
                                    </p:animEffect>
                                  </p:childTnLst>
                                </p:cTn>
                              </p:par>
                              <p:par>
                                <p:cTn id="107" presetID="42" presetClass="entr" presetSubtype="0" fill="hold" grpId="0" nodeType="withEffect">
                                  <p:stCondLst>
                                    <p:cond delay="200"/>
                                  </p:stCondLst>
                                  <p:childTnLst>
                                    <p:set>
                                      <p:cBhvr>
                                        <p:cTn id="108" dur="1" fill="hold">
                                          <p:stCondLst>
                                            <p:cond delay="0"/>
                                          </p:stCondLst>
                                        </p:cTn>
                                        <p:tgtEl>
                                          <p:spTgt spid="42">
                                            <p:txEl>
                                              <p:pRg st="0" end="0"/>
                                            </p:txEl>
                                          </p:spTgt>
                                        </p:tgtEl>
                                        <p:attrNameLst>
                                          <p:attrName>style.visibility</p:attrName>
                                        </p:attrNameLst>
                                      </p:cBhvr>
                                      <p:to>
                                        <p:strVal val="visible"/>
                                      </p:to>
                                    </p:set>
                                    <p:animEffect transition="in" filter="fade">
                                      <p:cBhvr>
                                        <p:cTn id="109" dur="500"/>
                                        <p:tgtEl>
                                          <p:spTgt spid="42">
                                            <p:txEl>
                                              <p:pRg st="0" end="0"/>
                                            </p:txEl>
                                          </p:spTgt>
                                        </p:tgtEl>
                                      </p:cBhvr>
                                    </p:animEffect>
                                    <p:anim calcmode="lin" valueType="num">
                                      <p:cBhvr>
                                        <p:cTn id="110" dur="500" fill="hold"/>
                                        <p:tgtEl>
                                          <p:spTgt spid="42">
                                            <p:txEl>
                                              <p:pRg st="0" end="0"/>
                                            </p:txEl>
                                          </p:spTgt>
                                        </p:tgtEl>
                                        <p:attrNameLst>
                                          <p:attrName>ppt_x</p:attrName>
                                        </p:attrNameLst>
                                      </p:cBhvr>
                                      <p:tavLst>
                                        <p:tav tm="0">
                                          <p:val>
                                            <p:strVal val="#ppt_x"/>
                                          </p:val>
                                        </p:tav>
                                        <p:tav tm="100000">
                                          <p:val>
                                            <p:strVal val="#ppt_x"/>
                                          </p:val>
                                        </p:tav>
                                      </p:tavLst>
                                    </p:anim>
                                    <p:anim calcmode="lin" valueType="num">
                                      <p:cBhvr>
                                        <p:cTn id="111" dur="500" fill="hold"/>
                                        <p:tgtEl>
                                          <p:spTgt spid="42">
                                            <p:txEl>
                                              <p:pRg st="0" end="0"/>
                                            </p:txEl>
                                          </p:spTgt>
                                        </p:tgtEl>
                                        <p:attrNameLst>
                                          <p:attrName>ppt_y</p:attrName>
                                        </p:attrNameLst>
                                      </p:cBhvr>
                                      <p:tavLst>
                                        <p:tav tm="0">
                                          <p:val>
                                            <p:strVal val="#ppt_y+.1"/>
                                          </p:val>
                                        </p:tav>
                                        <p:tav tm="100000">
                                          <p:val>
                                            <p:strVal val="#ppt_y"/>
                                          </p:val>
                                        </p:tav>
                                      </p:tavLst>
                                    </p:anim>
                                  </p:childTnLst>
                                </p:cTn>
                              </p:par>
                              <p:par>
                                <p:cTn id="112" presetID="10" presetClass="entr" presetSubtype="0" fill="hold" grpId="0" nodeType="withEffect">
                                  <p:stCondLst>
                                    <p:cond delay="800"/>
                                  </p:stCondLst>
                                  <p:childTnLst>
                                    <p:set>
                                      <p:cBhvr>
                                        <p:cTn id="113" dur="1" fill="hold">
                                          <p:stCondLst>
                                            <p:cond delay="0"/>
                                          </p:stCondLst>
                                        </p:cTn>
                                        <p:tgtEl>
                                          <p:spTgt spid="43">
                                            <p:txEl>
                                              <p:pRg st="0" end="0"/>
                                            </p:txEl>
                                          </p:spTgt>
                                        </p:tgtEl>
                                        <p:attrNameLst>
                                          <p:attrName>style.visibility</p:attrName>
                                        </p:attrNameLst>
                                      </p:cBhvr>
                                      <p:to>
                                        <p:strVal val="visible"/>
                                      </p:to>
                                    </p:set>
                                    <p:animEffect transition="in" filter="fade">
                                      <p:cBhvr>
                                        <p:cTn id="114" dur="500"/>
                                        <p:tgtEl>
                                          <p:spTgt spid="43">
                                            <p:txEl>
                                              <p:pRg st="0" end="0"/>
                                            </p:txEl>
                                          </p:spTgt>
                                        </p:tgtEl>
                                      </p:cBhvr>
                                    </p:animEffect>
                                  </p:childTnLst>
                                </p:cTn>
                              </p:par>
                            </p:childTnLst>
                          </p:cTn>
                        </p:par>
                        <p:par>
                          <p:cTn id="115" fill="hold">
                            <p:stCondLst>
                              <p:cond delay="9200"/>
                            </p:stCondLst>
                            <p:childTnLst>
                              <p:par>
                                <p:cTn id="116" presetID="53" presetClass="entr" presetSubtype="16" fill="hold" grpId="0" nodeType="afterEffect">
                                  <p:stCondLst>
                                    <p:cond delay="0"/>
                                  </p:stCondLst>
                                  <p:childTnLst>
                                    <p:set>
                                      <p:cBhvr>
                                        <p:cTn id="117" dur="1" fill="hold">
                                          <p:stCondLst>
                                            <p:cond delay="0"/>
                                          </p:stCondLst>
                                        </p:cTn>
                                        <p:tgtEl>
                                          <p:spTgt spid="44"/>
                                        </p:tgtEl>
                                        <p:attrNameLst>
                                          <p:attrName>style.visibility</p:attrName>
                                        </p:attrNameLst>
                                      </p:cBhvr>
                                      <p:to>
                                        <p:strVal val="visible"/>
                                      </p:to>
                                    </p:set>
                                    <p:anim calcmode="lin" valueType="num">
                                      <p:cBhvr>
                                        <p:cTn id="118" dur="400" fill="hold"/>
                                        <p:tgtEl>
                                          <p:spTgt spid="44"/>
                                        </p:tgtEl>
                                        <p:attrNameLst>
                                          <p:attrName>ppt_w</p:attrName>
                                        </p:attrNameLst>
                                      </p:cBhvr>
                                      <p:tavLst>
                                        <p:tav tm="0">
                                          <p:val>
                                            <p:fltVal val="0"/>
                                          </p:val>
                                        </p:tav>
                                        <p:tav tm="100000">
                                          <p:val>
                                            <p:strVal val="#ppt_w"/>
                                          </p:val>
                                        </p:tav>
                                      </p:tavLst>
                                    </p:anim>
                                    <p:anim calcmode="lin" valueType="num">
                                      <p:cBhvr>
                                        <p:cTn id="119" dur="400" fill="hold"/>
                                        <p:tgtEl>
                                          <p:spTgt spid="44"/>
                                        </p:tgtEl>
                                        <p:attrNameLst>
                                          <p:attrName>ppt_h</p:attrName>
                                        </p:attrNameLst>
                                      </p:cBhvr>
                                      <p:tavLst>
                                        <p:tav tm="0">
                                          <p:val>
                                            <p:fltVal val="0"/>
                                          </p:val>
                                        </p:tav>
                                        <p:tav tm="100000">
                                          <p:val>
                                            <p:strVal val="#ppt_h"/>
                                          </p:val>
                                        </p:tav>
                                      </p:tavLst>
                                    </p:anim>
                                    <p:animEffect transition="in" filter="fade">
                                      <p:cBhvr>
                                        <p:cTn id="120" dur="400"/>
                                        <p:tgtEl>
                                          <p:spTgt spid="44"/>
                                        </p:tgtEl>
                                      </p:cBhvr>
                                    </p:animEffect>
                                  </p:childTnLst>
                                </p:cTn>
                              </p:par>
                            </p:childTnLst>
                          </p:cTn>
                        </p:par>
                        <p:par>
                          <p:cTn id="121" fill="hold">
                            <p:stCondLst>
                              <p:cond delay="9600"/>
                            </p:stCondLst>
                            <p:childTnLst>
                              <p:par>
                                <p:cTn id="122" presetID="53" presetClass="entr" presetSubtype="16" fill="hold" grpId="0" nodeType="afterEffect">
                                  <p:stCondLst>
                                    <p:cond delay="0"/>
                                  </p:stCondLst>
                                  <p:childTnLst>
                                    <p:set>
                                      <p:cBhvr>
                                        <p:cTn id="123" dur="1" fill="hold">
                                          <p:stCondLst>
                                            <p:cond delay="0"/>
                                          </p:stCondLst>
                                        </p:cTn>
                                        <p:tgtEl>
                                          <p:spTgt spid="45">
                                            <p:txEl>
                                              <p:pRg st="0" end="0"/>
                                            </p:txEl>
                                          </p:spTgt>
                                        </p:tgtEl>
                                        <p:attrNameLst>
                                          <p:attrName>style.visibility</p:attrName>
                                        </p:attrNameLst>
                                      </p:cBhvr>
                                      <p:to>
                                        <p:strVal val="visible"/>
                                      </p:to>
                                    </p:set>
                                    <p:anim calcmode="lin" valueType="num">
                                      <p:cBhvr>
                                        <p:cTn id="124" dur="300" fill="hold"/>
                                        <p:tgtEl>
                                          <p:spTgt spid="45">
                                            <p:txEl>
                                              <p:pRg st="0" end="0"/>
                                            </p:txEl>
                                          </p:spTgt>
                                        </p:tgtEl>
                                        <p:attrNameLst>
                                          <p:attrName>ppt_w</p:attrName>
                                        </p:attrNameLst>
                                      </p:cBhvr>
                                      <p:tavLst>
                                        <p:tav tm="0">
                                          <p:val>
                                            <p:fltVal val="0"/>
                                          </p:val>
                                        </p:tav>
                                        <p:tav tm="100000">
                                          <p:val>
                                            <p:strVal val="#ppt_w"/>
                                          </p:val>
                                        </p:tav>
                                      </p:tavLst>
                                    </p:anim>
                                    <p:anim calcmode="lin" valueType="num">
                                      <p:cBhvr>
                                        <p:cTn id="125" dur="300" fill="hold"/>
                                        <p:tgtEl>
                                          <p:spTgt spid="45">
                                            <p:txEl>
                                              <p:pRg st="0" end="0"/>
                                            </p:txEl>
                                          </p:spTgt>
                                        </p:tgtEl>
                                        <p:attrNameLst>
                                          <p:attrName>ppt_h</p:attrName>
                                        </p:attrNameLst>
                                      </p:cBhvr>
                                      <p:tavLst>
                                        <p:tav tm="0">
                                          <p:val>
                                            <p:fltVal val="0"/>
                                          </p:val>
                                        </p:tav>
                                        <p:tav tm="100000">
                                          <p:val>
                                            <p:strVal val="#ppt_h"/>
                                          </p:val>
                                        </p:tav>
                                      </p:tavLst>
                                    </p:anim>
                                    <p:animEffect transition="in" filter="fade">
                                      <p:cBhvr>
                                        <p:cTn id="126" dur="300"/>
                                        <p:tgtEl>
                                          <p:spTgt spid="45">
                                            <p:txEl>
                                              <p:pRg st="0" end="0"/>
                                            </p:txEl>
                                          </p:spTgt>
                                        </p:tgtEl>
                                      </p:cBhvr>
                                    </p:animEffect>
                                  </p:childTnLst>
                                </p:cTn>
                              </p:par>
                              <p:par>
                                <p:cTn id="127" presetID="42" presetClass="entr" presetSubtype="0" fill="hold" grpId="0" nodeType="withEffect">
                                  <p:stCondLst>
                                    <p:cond delay="200"/>
                                  </p:stCondLst>
                                  <p:childTnLst>
                                    <p:set>
                                      <p:cBhvr>
                                        <p:cTn id="128" dur="1" fill="hold">
                                          <p:stCondLst>
                                            <p:cond delay="0"/>
                                          </p:stCondLst>
                                        </p:cTn>
                                        <p:tgtEl>
                                          <p:spTgt spid="46">
                                            <p:txEl>
                                              <p:pRg st="0" end="0"/>
                                            </p:txEl>
                                          </p:spTgt>
                                        </p:tgtEl>
                                        <p:attrNameLst>
                                          <p:attrName>style.visibility</p:attrName>
                                        </p:attrNameLst>
                                      </p:cBhvr>
                                      <p:to>
                                        <p:strVal val="visible"/>
                                      </p:to>
                                    </p:set>
                                    <p:animEffect transition="in" filter="fade">
                                      <p:cBhvr>
                                        <p:cTn id="129" dur="500"/>
                                        <p:tgtEl>
                                          <p:spTgt spid="46">
                                            <p:txEl>
                                              <p:pRg st="0" end="0"/>
                                            </p:txEl>
                                          </p:spTgt>
                                        </p:tgtEl>
                                      </p:cBhvr>
                                    </p:animEffect>
                                    <p:anim calcmode="lin" valueType="num">
                                      <p:cBhvr>
                                        <p:cTn id="130" dur="500" fill="hold"/>
                                        <p:tgtEl>
                                          <p:spTgt spid="46">
                                            <p:txEl>
                                              <p:pRg st="0" end="0"/>
                                            </p:txEl>
                                          </p:spTgt>
                                        </p:tgtEl>
                                        <p:attrNameLst>
                                          <p:attrName>ppt_x</p:attrName>
                                        </p:attrNameLst>
                                      </p:cBhvr>
                                      <p:tavLst>
                                        <p:tav tm="0">
                                          <p:val>
                                            <p:strVal val="#ppt_x"/>
                                          </p:val>
                                        </p:tav>
                                        <p:tav tm="100000">
                                          <p:val>
                                            <p:strVal val="#ppt_x"/>
                                          </p:val>
                                        </p:tav>
                                      </p:tavLst>
                                    </p:anim>
                                    <p:anim calcmode="lin" valueType="num">
                                      <p:cBhvr>
                                        <p:cTn id="131" dur="500" fill="hold"/>
                                        <p:tgtEl>
                                          <p:spTgt spid="46">
                                            <p:txEl>
                                              <p:pRg st="0" end="0"/>
                                            </p:txEl>
                                          </p:spTgt>
                                        </p:tgtEl>
                                        <p:attrNameLst>
                                          <p:attrName>ppt_y</p:attrName>
                                        </p:attrNameLst>
                                      </p:cBhvr>
                                      <p:tavLst>
                                        <p:tav tm="0">
                                          <p:val>
                                            <p:strVal val="#ppt_y+.1"/>
                                          </p:val>
                                        </p:tav>
                                        <p:tav tm="100000">
                                          <p:val>
                                            <p:strVal val="#ppt_y"/>
                                          </p:val>
                                        </p:tav>
                                      </p:tavLst>
                                    </p:anim>
                                  </p:childTnLst>
                                </p:cTn>
                              </p:par>
                              <p:par>
                                <p:cTn id="132" presetID="10" presetClass="entr" presetSubtype="0" fill="hold" grpId="0" nodeType="withEffect">
                                  <p:stCondLst>
                                    <p:cond delay="800"/>
                                  </p:stCondLst>
                                  <p:childTnLst>
                                    <p:set>
                                      <p:cBhvr>
                                        <p:cTn id="133" dur="1" fill="hold">
                                          <p:stCondLst>
                                            <p:cond delay="0"/>
                                          </p:stCondLst>
                                        </p:cTn>
                                        <p:tgtEl>
                                          <p:spTgt spid="47">
                                            <p:txEl>
                                              <p:pRg st="0" end="0"/>
                                            </p:txEl>
                                          </p:spTgt>
                                        </p:tgtEl>
                                        <p:attrNameLst>
                                          <p:attrName>style.visibility</p:attrName>
                                        </p:attrNameLst>
                                      </p:cBhvr>
                                      <p:to>
                                        <p:strVal val="visible"/>
                                      </p:to>
                                    </p:set>
                                    <p:animEffect transition="in" filter="fade">
                                      <p:cBhvr>
                                        <p:cTn id="134" dur="500"/>
                                        <p:tgtEl>
                                          <p:spTgt spid="4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tmplLst>
          <p:tmpl lvl="1">
            <p:tnLst>
              <p:par>
                <p:cTn presetID="42"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400"/>
                        <p:tgtEl>
                          <p:spTgt spid="8"/>
                        </p:tgtEl>
                      </p:cBhvr>
                    </p:animEffect>
                    <p:anim calcmode="lin" valueType="num">
                      <p:cBhvr>
                        <p:cTn dur="400" fill="hold"/>
                        <p:tgtEl>
                          <p:spTgt spid="8"/>
                        </p:tgtEl>
                        <p:attrNameLst>
                          <p:attrName>ppt_x</p:attrName>
                        </p:attrNameLst>
                      </p:cBhvr>
                      <p:tavLst>
                        <p:tav tm="0">
                          <p:val>
                            <p:strVal val="#ppt_x"/>
                          </p:val>
                        </p:tav>
                        <p:tav tm="100000">
                          <p:val>
                            <p:strVal val="#ppt_x"/>
                          </p:val>
                        </p:tav>
                      </p:tavLst>
                    </p:anim>
                    <p:anim calcmode="lin" valueType="num">
                      <p:cBhvr>
                        <p:cTn dur="400" fill="hold"/>
                        <p:tgtEl>
                          <p:spTgt spid="8"/>
                        </p:tgtEl>
                        <p:attrNameLst>
                          <p:attrName>ppt_y</p:attrName>
                        </p:attrNameLst>
                      </p:cBhvr>
                      <p:tavLst>
                        <p:tav tm="0">
                          <p:val>
                            <p:strVal val="#ppt_y+.1"/>
                          </p:val>
                        </p:tav>
                        <p:tav tm="100000">
                          <p:val>
                            <p:strVal val="#ppt_y"/>
                          </p:val>
                        </p:tav>
                      </p:tavLst>
                    </p:anim>
                  </p:childTnLst>
                </p:cTn>
              </p:par>
            </p:tnLst>
          </p:tmpl>
        </p:tmplLst>
      </p:bldP>
      <p:bldP spid="9" grpId="0" build="p">
        <p:tmplLst>
          <p:tmpl lvl="1">
            <p:tnLst>
              <p:par>
                <p:cTn presetID="42" presetClass="entr" presetSubtype="0" fill="hold" nodeType="withEffect">
                  <p:stCondLst>
                    <p:cond delay="20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anim calcmode="lin" valueType="num">
                      <p:cBhvr>
                        <p:cTn dur="500" fill="hold"/>
                        <p:tgtEl>
                          <p:spTgt spid="9"/>
                        </p:tgtEl>
                        <p:attrNameLst>
                          <p:attrName>ppt_x</p:attrName>
                        </p:attrNameLst>
                      </p:cBhvr>
                      <p:tavLst>
                        <p:tav tm="0">
                          <p:val>
                            <p:strVal val="#ppt_x"/>
                          </p:val>
                        </p:tav>
                        <p:tav tm="100000">
                          <p:val>
                            <p:strVal val="#ppt_x"/>
                          </p:val>
                        </p:tav>
                      </p:tavLst>
                    </p:anim>
                    <p:anim calcmode="lin" valueType="num">
                      <p:cBhvr>
                        <p:cTn dur="500" fill="hold"/>
                        <p:tgtEl>
                          <p:spTgt spid="9"/>
                        </p:tgtEl>
                        <p:attrNameLst>
                          <p:attrName>ppt_y</p:attrName>
                        </p:attrNameLst>
                      </p:cBhvr>
                      <p:tavLst>
                        <p:tav tm="0">
                          <p:val>
                            <p:strVal val="#ppt_y+.1"/>
                          </p:val>
                        </p:tav>
                        <p:tav tm="100000">
                          <p:val>
                            <p:strVal val="#ppt_y"/>
                          </p:val>
                        </p:tav>
                      </p:tavLst>
                    </p:anim>
                  </p:childTnLst>
                </p:cTn>
              </p:par>
            </p:tnLst>
          </p:tmpl>
        </p:tmplLst>
      </p:bldP>
      <p:bldP spid="3" grpId="0" animBg="1"/>
      <p:bldP spid="13" grpId="0" build="p">
        <p:tmplLst>
          <p:tmpl lvl="1">
            <p:tnLst>
              <p:par>
                <p:cTn presetID="53" presetClass="entr" presetSubtype="16" fill="hold" nodeType="after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300" fill="hold"/>
                        <p:tgtEl>
                          <p:spTgt spid="13"/>
                        </p:tgtEl>
                        <p:attrNameLst>
                          <p:attrName>ppt_w</p:attrName>
                        </p:attrNameLst>
                      </p:cBhvr>
                      <p:tavLst>
                        <p:tav tm="0">
                          <p:val>
                            <p:fltVal val="0"/>
                          </p:val>
                        </p:tav>
                        <p:tav tm="100000">
                          <p:val>
                            <p:strVal val="#ppt_w"/>
                          </p:val>
                        </p:tav>
                      </p:tavLst>
                    </p:anim>
                    <p:anim calcmode="lin" valueType="num">
                      <p:cBhvr>
                        <p:cTn dur="300" fill="hold"/>
                        <p:tgtEl>
                          <p:spTgt spid="13"/>
                        </p:tgtEl>
                        <p:attrNameLst>
                          <p:attrName>ppt_h</p:attrName>
                        </p:attrNameLst>
                      </p:cBhvr>
                      <p:tavLst>
                        <p:tav tm="0">
                          <p:val>
                            <p:fltVal val="0"/>
                          </p:val>
                        </p:tav>
                        <p:tav tm="100000">
                          <p:val>
                            <p:strVal val="#ppt_h"/>
                          </p:val>
                        </p:tav>
                      </p:tavLst>
                    </p:anim>
                    <p:animEffect transition="in" filter="fade">
                      <p:cBhvr>
                        <p:cTn dur="300"/>
                        <p:tgtEl>
                          <p:spTgt spid="13"/>
                        </p:tgtEl>
                      </p:cBhvr>
                    </p:animEffect>
                  </p:childTnLst>
                </p:cTn>
              </p:par>
            </p:tnLst>
          </p:tmpl>
        </p:tmplLst>
      </p:bldP>
      <p:bldP spid="26" grpId="0" build="p">
        <p:tmplLst>
          <p:tmpl lvl="1">
            <p:tnLst>
              <p:par>
                <p:cTn presetID="42" presetClass="entr" presetSubtype="0" fill="hold" nodeType="withEffect">
                  <p:stCondLst>
                    <p:cond delay="20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anim calcmode="lin" valueType="num">
                      <p:cBhvr>
                        <p:cTn dur="500" fill="hold"/>
                        <p:tgtEl>
                          <p:spTgt spid="26"/>
                        </p:tgtEl>
                        <p:attrNameLst>
                          <p:attrName>ppt_x</p:attrName>
                        </p:attrNameLst>
                      </p:cBhvr>
                      <p:tavLst>
                        <p:tav tm="0">
                          <p:val>
                            <p:strVal val="#ppt_x"/>
                          </p:val>
                        </p:tav>
                        <p:tav tm="100000">
                          <p:val>
                            <p:strVal val="#ppt_x"/>
                          </p:val>
                        </p:tav>
                      </p:tavLst>
                    </p:anim>
                    <p:anim calcmode="lin" valueType="num">
                      <p:cBhvr>
                        <p:cTn dur="500" fill="hold"/>
                        <p:tgtEl>
                          <p:spTgt spid="26"/>
                        </p:tgtEl>
                        <p:attrNameLst>
                          <p:attrName>ppt_y</p:attrName>
                        </p:attrNameLst>
                      </p:cBhvr>
                      <p:tavLst>
                        <p:tav tm="0">
                          <p:val>
                            <p:strVal val="#ppt_y+.1"/>
                          </p:val>
                        </p:tav>
                        <p:tav tm="100000">
                          <p:val>
                            <p:strVal val="#ppt_y"/>
                          </p:val>
                        </p:tav>
                      </p:tavLst>
                    </p:anim>
                  </p:childTnLst>
                </p:cTn>
              </p:par>
            </p:tnLst>
          </p:tmpl>
        </p:tmplLst>
      </p:bldP>
      <p:bldP spid="27" grpId="0" build="p">
        <p:tmplLst>
          <p:tmpl lvl="1">
            <p:tnLst>
              <p:par>
                <p:cTn presetID="10" presetClass="entr" presetSubtype="0" fill="hold" nodeType="withEffect">
                  <p:stCondLst>
                    <p:cond delay="80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P spid="28" grpId="0" animBg="1"/>
      <p:bldP spid="29" grpId="0" build="p">
        <p:tmplLst>
          <p:tmpl lvl="1">
            <p:tnLst>
              <p:par>
                <p:cTn presetID="53" presetClass="entr" presetSubtype="16"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 calcmode="lin" valueType="num">
                      <p:cBhvr>
                        <p:cTn dur="300" fill="hold"/>
                        <p:tgtEl>
                          <p:spTgt spid="29"/>
                        </p:tgtEl>
                        <p:attrNameLst>
                          <p:attrName>ppt_w</p:attrName>
                        </p:attrNameLst>
                      </p:cBhvr>
                      <p:tavLst>
                        <p:tav tm="0">
                          <p:val>
                            <p:fltVal val="0"/>
                          </p:val>
                        </p:tav>
                        <p:tav tm="100000">
                          <p:val>
                            <p:strVal val="#ppt_w"/>
                          </p:val>
                        </p:tav>
                      </p:tavLst>
                    </p:anim>
                    <p:anim calcmode="lin" valueType="num">
                      <p:cBhvr>
                        <p:cTn dur="300" fill="hold"/>
                        <p:tgtEl>
                          <p:spTgt spid="29"/>
                        </p:tgtEl>
                        <p:attrNameLst>
                          <p:attrName>ppt_h</p:attrName>
                        </p:attrNameLst>
                      </p:cBhvr>
                      <p:tavLst>
                        <p:tav tm="0">
                          <p:val>
                            <p:fltVal val="0"/>
                          </p:val>
                        </p:tav>
                        <p:tav tm="100000">
                          <p:val>
                            <p:strVal val="#ppt_h"/>
                          </p:val>
                        </p:tav>
                      </p:tavLst>
                    </p:anim>
                    <p:animEffect transition="in" filter="fade">
                      <p:cBhvr>
                        <p:cTn dur="300"/>
                        <p:tgtEl>
                          <p:spTgt spid="29"/>
                        </p:tgtEl>
                      </p:cBhvr>
                    </p:animEffect>
                  </p:childTnLst>
                </p:cTn>
              </p:par>
            </p:tnLst>
          </p:tmpl>
        </p:tmplLst>
      </p:bldP>
      <p:bldP spid="30" grpId="0" build="p">
        <p:tmplLst>
          <p:tmpl lvl="1">
            <p:tnLst>
              <p:par>
                <p:cTn presetID="42" presetClass="entr" presetSubtype="0" fill="hold" nodeType="withEffect">
                  <p:stCondLst>
                    <p:cond delay="200"/>
                  </p:stCondLst>
                  <p:childTnLst>
                    <p:set>
                      <p:cBhvr>
                        <p:cTn dur="1" fill="hold">
                          <p:stCondLst>
                            <p:cond delay="0"/>
                          </p:stCondLst>
                        </p:cTn>
                        <p:tgtEl>
                          <p:spTgt spid="30"/>
                        </p:tgtEl>
                        <p:attrNameLst>
                          <p:attrName>style.visibility</p:attrName>
                        </p:attrNameLst>
                      </p:cBhvr>
                      <p:to>
                        <p:strVal val="visible"/>
                      </p:to>
                    </p:set>
                    <p:animEffect transition="in" filter="fade">
                      <p:cBhvr>
                        <p:cTn dur="500"/>
                        <p:tgtEl>
                          <p:spTgt spid="30"/>
                        </p:tgtEl>
                      </p:cBhvr>
                    </p:animEffect>
                    <p:anim calcmode="lin" valueType="num">
                      <p:cBhvr>
                        <p:cTn dur="500" fill="hold"/>
                        <p:tgtEl>
                          <p:spTgt spid="30"/>
                        </p:tgtEl>
                        <p:attrNameLst>
                          <p:attrName>ppt_x</p:attrName>
                        </p:attrNameLst>
                      </p:cBhvr>
                      <p:tavLst>
                        <p:tav tm="0">
                          <p:val>
                            <p:strVal val="#ppt_x"/>
                          </p:val>
                        </p:tav>
                        <p:tav tm="100000">
                          <p:val>
                            <p:strVal val="#ppt_x"/>
                          </p:val>
                        </p:tav>
                      </p:tavLst>
                    </p:anim>
                    <p:anim calcmode="lin" valueType="num">
                      <p:cBhvr>
                        <p:cTn dur="500" fill="hold"/>
                        <p:tgtEl>
                          <p:spTgt spid="30"/>
                        </p:tgtEl>
                        <p:attrNameLst>
                          <p:attrName>ppt_y</p:attrName>
                        </p:attrNameLst>
                      </p:cBhvr>
                      <p:tavLst>
                        <p:tav tm="0">
                          <p:val>
                            <p:strVal val="#ppt_y+.1"/>
                          </p:val>
                        </p:tav>
                        <p:tav tm="100000">
                          <p:val>
                            <p:strVal val="#ppt_y"/>
                          </p:val>
                        </p:tav>
                      </p:tavLst>
                    </p:anim>
                  </p:childTnLst>
                </p:cTn>
              </p:par>
            </p:tnLst>
          </p:tmpl>
        </p:tmplLst>
      </p:bldP>
      <p:bldP spid="31" grpId="0" build="p">
        <p:tmplLst>
          <p:tmpl lvl="1">
            <p:tnLst>
              <p:par>
                <p:cTn presetID="10" presetClass="entr" presetSubtype="0" fill="hold" nodeType="withEffect">
                  <p:stCondLst>
                    <p:cond delay="800"/>
                  </p:stCondLst>
                  <p:childTnLst>
                    <p:set>
                      <p:cBhvr>
                        <p:cTn dur="1" fill="hold">
                          <p:stCondLst>
                            <p:cond delay="0"/>
                          </p:stCondLst>
                        </p:cTn>
                        <p:tgtEl>
                          <p:spTgt spid="31"/>
                        </p:tgtEl>
                        <p:attrNameLst>
                          <p:attrName>style.visibility</p:attrName>
                        </p:attrNameLst>
                      </p:cBhvr>
                      <p:to>
                        <p:strVal val="visible"/>
                      </p:to>
                    </p:set>
                    <p:animEffect transition="in" filter="fade">
                      <p:cBhvr>
                        <p:cTn dur="500"/>
                        <p:tgtEl>
                          <p:spTgt spid="31"/>
                        </p:tgtEl>
                      </p:cBhvr>
                    </p:animEffect>
                  </p:childTnLst>
                </p:cTn>
              </p:par>
            </p:tnLst>
          </p:tmpl>
        </p:tmplLst>
      </p:bldP>
      <p:bldP spid="32" grpId="0" animBg="1"/>
      <p:bldP spid="33" grpId="0" build="p">
        <p:tmplLst>
          <p:tmpl lvl="1">
            <p:tnLst>
              <p:par>
                <p:cTn presetID="53" presetClass="entr" presetSubtype="16" fill="hold" nodeType="afterEffect">
                  <p:stCondLst>
                    <p:cond delay="0"/>
                  </p:stCondLst>
                  <p:childTnLst>
                    <p:set>
                      <p:cBhvr>
                        <p:cTn dur="1" fill="hold">
                          <p:stCondLst>
                            <p:cond delay="0"/>
                          </p:stCondLst>
                        </p:cTn>
                        <p:tgtEl>
                          <p:spTgt spid="33"/>
                        </p:tgtEl>
                        <p:attrNameLst>
                          <p:attrName>style.visibility</p:attrName>
                        </p:attrNameLst>
                      </p:cBhvr>
                      <p:to>
                        <p:strVal val="visible"/>
                      </p:to>
                    </p:set>
                    <p:anim calcmode="lin" valueType="num">
                      <p:cBhvr>
                        <p:cTn dur="300" fill="hold"/>
                        <p:tgtEl>
                          <p:spTgt spid="33"/>
                        </p:tgtEl>
                        <p:attrNameLst>
                          <p:attrName>ppt_w</p:attrName>
                        </p:attrNameLst>
                      </p:cBhvr>
                      <p:tavLst>
                        <p:tav tm="0">
                          <p:val>
                            <p:fltVal val="0"/>
                          </p:val>
                        </p:tav>
                        <p:tav tm="100000">
                          <p:val>
                            <p:strVal val="#ppt_w"/>
                          </p:val>
                        </p:tav>
                      </p:tavLst>
                    </p:anim>
                    <p:anim calcmode="lin" valueType="num">
                      <p:cBhvr>
                        <p:cTn dur="300" fill="hold"/>
                        <p:tgtEl>
                          <p:spTgt spid="33"/>
                        </p:tgtEl>
                        <p:attrNameLst>
                          <p:attrName>ppt_h</p:attrName>
                        </p:attrNameLst>
                      </p:cBhvr>
                      <p:tavLst>
                        <p:tav tm="0">
                          <p:val>
                            <p:fltVal val="0"/>
                          </p:val>
                        </p:tav>
                        <p:tav tm="100000">
                          <p:val>
                            <p:strVal val="#ppt_h"/>
                          </p:val>
                        </p:tav>
                      </p:tavLst>
                    </p:anim>
                    <p:animEffect transition="in" filter="fade">
                      <p:cBhvr>
                        <p:cTn dur="300"/>
                        <p:tgtEl>
                          <p:spTgt spid="33"/>
                        </p:tgtEl>
                      </p:cBhvr>
                    </p:animEffect>
                  </p:childTnLst>
                </p:cTn>
              </p:par>
            </p:tnLst>
          </p:tmpl>
        </p:tmplLst>
      </p:bldP>
      <p:bldP spid="34" grpId="0" build="p">
        <p:tmplLst>
          <p:tmpl lvl="1">
            <p:tnLst>
              <p:par>
                <p:cTn presetID="42" presetClass="entr" presetSubtype="0" fill="hold" nodeType="withEffect">
                  <p:stCondLst>
                    <p:cond delay="20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anim calcmode="lin" valueType="num">
                      <p:cBhvr>
                        <p:cTn dur="500" fill="hold"/>
                        <p:tgtEl>
                          <p:spTgt spid="34"/>
                        </p:tgtEl>
                        <p:attrNameLst>
                          <p:attrName>ppt_x</p:attrName>
                        </p:attrNameLst>
                      </p:cBhvr>
                      <p:tavLst>
                        <p:tav tm="0">
                          <p:val>
                            <p:strVal val="#ppt_x"/>
                          </p:val>
                        </p:tav>
                        <p:tav tm="100000">
                          <p:val>
                            <p:strVal val="#ppt_x"/>
                          </p:val>
                        </p:tav>
                      </p:tavLst>
                    </p:anim>
                    <p:anim calcmode="lin" valueType="num">
                      <p:cBhvr>
                        <p:cTn dur="500" fill="hold"/>
                        <p:tgtEl>
                          <p:spTgt spid="34"/>
                        </p:tgtEl>
                        <p:attrNameLst>
                          <p:attrName>ppt_y</p:attrName>
                        </p:attrNameLst>
                      </p:cBhvr>
                      <p:tavLst>
                        <p:tav tm="0">
                          <p:val>
                            <p:strVal val="#ppt_y+.1"/>
                          </p:val>
                        </p:tav>
                        <p:tav tm="100000">
                          <p:val>
                            <p:strVal val="#ppt_y"/>
                          </p:val>
                        </p:tav>
                      </p:tavLst>
                    </p:anim>
                  </p:childTnLst>
                </p:cTn>
              </p:par>
            </p:tnLst>
          </p:tmpl>
        </p:tmplLst>
      </p:bldP>
      <p:bldP spid="35" grpId="0" build="p">
        <p:tmplLst>
          <p:tmpl lvl="1">
            <p:tnLst>
              <p:par>
                <p:cTn presetID="10" presetClass="entr" presetSubtype="0" fill="hold" nodeType="withEffect">
                  <p:stCondLst>
                    <p:cond delay="800"/>
                  </p:stCondLst>
                  <p:childTnLst>
                    <p:set>
                      <p:cBhvr>
                        <p:cTn dur="1" fill="hold">
                          <p:stCondLst>
                            <p:cond delay="0"/>
                          </p:stCondLst>
                        </p:cTn>
                        <p:tgtEl>
                          <p:spTgt spid="35"/>
                        </p:tgtEl>
                        <p:attrNameLst>
                          <p:attrName>style.visibility</p:attrName>
                        </p:attrNameLst>
                      </p:cBhvr>
                      <p:to>
                        <p:strVal val="visible"/>
                      </p:to>
                    </p:set>
                    <p:animEffect transition="in" filter="fade">
                      <p:cBhvr>
                        <p:cTn dur="500"/>
                        <p:tgtEl>
                          <p:spTgt spid="35"/>
                        </p:tgtEl>
                      </p:cBhvr>
                    </p:animEffect>
                  </p:childTnLst>
                </p:cTn>
              </p:par>
            </p:tnLst>
          </p:tmpl>
        </p:tmplLst>
      </p:bldP>
      <p:bldP spid="36" grpId="0" animBg="1"/>
      <p:bldP spid="37" grpId="0" build="p">
        <p:tmplLst>
          <p:tmpl lvl="1">
            <p:tnLst>
              <p:par>
                <p:cTn presetID="53" presetClass="entr" presetSubtype="16" fill="hold" nodeType="afterEffect">
                  <p:stCondLst>
                    <p:cond delay="0"/>
                  </p:stCondLst>
                  <p:childTnLst>
                    <p:set>
                      <p:cBhvr>
                        <p:cTn dur="1" fill="hold">
                          <p:stCondLst>
                            <p:cond delay="0"/>
                          </p:stCondLst>
                        </p:cTn>
                        <p:tgtEl>
                          <p:spTgt spid="37"/>
                        </p:tgtEl>
                        <p:attrNameLst>
                          <p:attrName>style.visibility</p:attrName>
                        </p:attrNameLst>
                      </p:cBhvr>
                      <p:to>
                        <p:strVal val="visible"/>
                      </p:to>
                    </p:set>
                    <p:anim calcmode="lin" valueType="num">
                      <p:cBhvr>
                        <p:cTn dur="300" fill="hold"/>
                        <p:tgtEl>
                          <p:spTgt spid="37"/>
                        </p:tgtEl>
                        <p:attrNameLst>
                          <p:attrName>ppt_w</p:attrName>
                        </p:attrNameLst>
                      </p:cBhvr>
                      <p:tavLst>
                        <p:tav tm="0">
                          <p:val>
                            <p:fltVal val="0"/>
                          </p:val>
                        </p:tav>
                        <p:tav tm="100000">
                          <p:val>
                            <p:strVal val="#ppt_w"/>
                          </p:val>
                        </p:tav>
                      </p:tavLst>
                    </p:anim>
                    <p:anim calcmode="lin" valueType="num">
                      <p:cBhvr>
                        <p:cTn dur="300" fill="hold"/>
                        <p:tgtEl>
                          <p:spTgt spid="37"/>
                        </p:tgtEl>
                        <p:attrNameLst>
                          <p:attrName>ppt_h</p:attrName>
                        </p:attrNameLst>
                      </p:cBhvr>
                      <p:tavLst>
                        <p:tav tm="0">
                          <p:val>
                            <p:fltVal val="0"/>
                          </p:val>
                        </p:tav>
                        <p:tav tm="100000">
                          <p:val>
                            <p:strVal val="#ppt_h"/>
                          </p:val>
                        </p:tav>
                      </p:tavLst>
                    </p:anim>
                    <p:animEffect transition="in" filter="fade">
                      <p:cBhvr>
                        <p:cTn dur="300"/>
                        <p:tgtEl>
                          <p:spTgt spid="37"/>
                        </p:tgtEl>
                      </p:cBhvr>
                    </p:animEffect>
                  </p:childTnLst>
                </p:cTn>
              </p:par>
            </p:tnLst>
          </p:tmpl>
        </p:tmplLst>
      </p:bldP>
      <p:bldP spid="38" grpId="0" build="p">
        <p:tmplLst>
          <p:tmpl lvl="1">
            <p:tnLst>
              <p:par>
                <p:cTn presetID="42" presetClass="entr" presetSubtype="0" fill="hold" nodeType="withEffect">
                  <p:stCondLst>
                    <p:cond delay="200"/>
                  </p:stCondLst>
                  <p:childTnLst>
                    <p:set>
                      <p:cBhvr>
                        <p:cTn dur="1" fill="hold">
                          <p:stCondLst>
                            <p:cond delay="0"/>
                          </p:stCondLst>
                        </p:cTn>
                        <p:tgtEl>
                          <p:spTgt spid="38"/>
                        </p:tgtEl>
                        <p:attrNameLst>
                          <p:attrName>style.visibility</p:attrName>
                        </p:attrNameLst>
                      </p:cBhvr>
                      <p:to>
                        <p:strVal val="visible"/>
                      </p:to>
                    </p:set>
                    <p:animEffect transition="in" filter="fade">
                      <p:cBhvr>
                        <p:cTn dur="500"/>
                        <p:tgtEl>
                          <p:spTgt spid="38"/>
                        </p:tgtEl>
                      </p:cBhvr>
                    </p:animEffect>
                    <p:anim calcmode="lin" valueType="num">
                      <p:cBhvr>
                        <p:cTn dur="500" fill="hold"/>
                        <p:tgtEl>
                          <p:spTgt spid="38"/>
                        </p:tgtEl>
                        <p:attrNameLst>
                          <p:attrName>ppt_x</p:attrName>
                        </p:attrNameLst>
                      </p:cBhvr>
                      <p:tavLst>
                        <p:tav tm="0">
                          <p:val>
                            <p:strVal val="#ppt_x"/>
                          </p:val>
                        </p:tav>
                        <p:tav tm="100000">
                          <p:val>
                            <p:strVal val="#ppt_x"/>
                          </p:val>
                        </p:tav>
                      </p:tavLst>
                    </p:anim>
                    <p:anim calcmode="lin" valueType="num">
                      <p:cBhvr>
                        <p:cTn dur="500" fill="hold"/>
                        <p:tgtEl>
                          <p:spTgt spid="38"/>
                        </p:tgtEl>
                        <p:attrNameLst>
                          <p:attrName>ppt_y</p:attrName>
                        </p:attrNameLst>
                      </p:cBhvr>
                      <p:tavLst>
                        <p:tav tm="0">
                          <p:val>
                            <p:strVal val="#ppt_y+.1"/>
                          </p:val>
                        </p:tav>
                        <p:tav tm="100000">
                          <p:val>
                            <p:strVal val="#ppt_y"/>
                          </p:val>
                        </p:tav>
                      </p:tavLst>
                    </p:anim>
                  </p:childTnLst>
                </p:cTn>
              </p:par>
            </p:tnLst>
          </p:tmpl>
        </p:tmplLst>
      </p:bldP>
      <p:bldP spid="39" grpId="0" build="p">
        <p:tmplLst>
          <p:tmpl lvl="1">
            <p:tnLst>
              <p:par>
                <p:cTn presetID="10" presetClass="entr" presetSubtype="0" fill="hold" nodeType="withEffect">
                  <p:stCondLst>
                    <p:cond delay="800"/>
                  </p:stCondLst>
                  <p:childTnLst>
                    <p:set>
                      <p:cBhvr>
                        <p:cTn dur="1" fill="hold">
                          <p:stCondLst>
                            <p:cond delay="0"/>
                          </p:stCondLst>
                        </p:cTn>
                        <p:tgtEl>
                          <p:spTgt spid="39"/>
                        </p:tgtEl>
                        <p:attrNameLst>
                          <p:attrName>style.visibility</p:attrName>
                        </p:attrNameLst>
                      </p:cBhvr>
                      <p:to>
                        <p:strVal val="visible"/>
                      </p:to>
                    </p:set>
                    <p:animEffect transition="in" filter="fade">
                      <p:cBhvr>
                        <p:cTn dur="500"/>
                        <p:tgtEl>
                          <p:spTgt spid="39"/>
                        </p:tgtEl>
                      </p:cBhvr>
                    </p:animEffect>
                  </p:childTnLst>
                </p:cTn>
              </p:par>
            </p:tnLst>
          </p:tmpl>
        </p:tmplLst>
      </p:bldP>
      <p:bldP spid="40" grpId="0" animBg="1"/>
      <p:bldP spid="41" grpId="0" build="p">
        <p:tmplLst>
          <p:tmpl lvl="1">
            <p:tnLst>
              <p:par>
                <p:cTn presetID="53" presetClass="entr" presetSubtype="16" fill="hold" nodeType="afterEffect">
                  <p:stCondLst>
                    <p:cond delay="0"/>
                  </p:stCondLst>
                  <p:childTnLst>
                    <p:set>
                      <p:cBhvr>
                        <p:cTn dur="1" fill="hold">
                          <p:stCondLst>
                            <p:cond delay="0"/>
                          </p:stCondLst>
                        </p:cTn>
                        <p:tgtEl>
                          <p:spTgt spid="41"/>
                        </p:tgtEl>
                        <p:attrNameLst>
                          <p:attrName>style.visibility</p:attrName>
                        </p:attrNameLst>
                      </p:cBhvr>
                      <p:to>
                        <p:strVal val="visible"/>
                      </p:to>
                    </p:set>
                    <p:anim calcmode="lin" valueType="num">
                      <p:cBhvr>
                        <p:cTn dur="300" fill="hold"/>
                        <p:tgtEl>
                          <p:spTgt spid="41"/>
                        </p:tgtEl>
                        <p:attrNameLst>
                          <p:attrName>ppt_w</p:attrName>
                        </p:attrNameLst>
                      </p:cBhvr>
                      <p:tavLst>
                        <p:tav tm="0">
                          <p:val>
                            <p:fltVal val="0"/>
                          </p:val>
                        </p:tav>
                        <p:tav tm="100000">
                          <p:val>
                            <p:strVal val="#ppt_w"/>
                          </p:val>
                        </p:tav>
                      </p:tavLst>
                    </p:anim>
                    <p:anim calcmode="lin" valueType="num">
                      <p:cBhvr>
                        <p:cTn dur="300" fill="hold"/>
                        <p:tgtEl>
                          <p:spTgt spid="41"/>
                        </p:tgtEl>
                        <p:attrNameLst>
                          <p:attrName>ppt_h</p:attrName>
                        </p:attrNameLst>
                      </p:cBhvr>
                      <p:tavLst>
                        <p:tav tm="0">
                          <p:val>
                            <p:fltVal val="0"/>
                          </p:val>
                        </p:tav>
                        <p:tav tm="100000">
                          <p:val>
                            <p:strVal val="#ppt_h"/>
                          </p:val>
                        </p:tav>
                      </p:tavLst>
                    </p:anim>
                    <p:animEffect transition="in" filter="fade">
                      <p:cBhvr>
                        <p:cTn dur="300"/>
                        <p:tgtEl>
                          <p:spTgt spid="41"/>
                        </p:tgtEl>
                      </p:cBhvr>
                    </p:animEffect>
                  </p:childTnLst>
                </p:cTn>
              </p:par>
            </p:tnLst>
          </p:tmpl>
        </p:tmplLst>
      </p:bldP>
      <p:bldP spid="42" grpId="0" build="p">
        <p:tmplLst>
          <p:tmpl lvl="1">
            <p:tnLst>
              <p:par>
                <p:cTn presetID="42" presetClass="entr" presetSubtype="0" fill="hold" nodeType="withEffect">
                  <p:stCondLst>
                    <p:cond delay="200"/>
                  </p:stCondLst>
                  <p:childTnLst>
                    <p:set>
                      <p:cBhvr>
                        <p:cTn dur="1" fill="hold">
                          <p:stCondLst>
                            <p:cond delay="0"/>
                          </p:stCondLst>
                        </p:cTn>
                        <p:tgtEl>
                          <p:spTgt spid="42"/>
                        </p:tgtEl>
                        <p:attrNameLst>
                          <p:attrName>style.visibility</p:attrName>
                        </p:attrNameLst>
                      </p:cBhvr>
                      <p:to>
                        <p:strVal val="visible"/>
                      </p:to>
                    </p:set>
                    <p:animEffect transition="in" filter="fade">
                      <p:cBhvr>
                        <p:cTn dur="500"/>
                        <p:tgtEl>
                          <p:spTgt spid="42"/>
                        </p:tgtEl>
                      </p:cBhvr>
                    </p:animEffect>
                    <p:anim calcmode="lin" valueType="num">
                      <p:cBhvr>
                        <p:cTn dur="500" fill="hold"/>
                        <p:tgtEl>
                          <p:spTgt spid="42"/>
                        </p:tgtEl>
                        <p:attrNameLst>
                          <p:attrName>ppt_x</p:attrName>
                        </p:attrNameLst>
                      </p:cBhvr>
                      <p:tavLst>
                        <p:tav tm="0">
                          <p:val>
                            <p:strVal val="#ppt_x"/>
                          </p:val>
                        </p:tav>
                        <p:tav tm="100000">
                          <p:val>
                            <p:strVal val="#ppt_x"/>
                          </p:val>
                        </p:tav>
                      </p:tavLst>
                    </p:anim>
                    <p:anim calcmode="lin" valueType="num">
                      <p:cBhvr>
                        <p:cTn dur="500" fill="hold"/>
                        <p:tgtEl>
                          <p:spTgt spid="42"/>
                        </p:tgtEl>
                        <p:attrNameLst>
                          <p:attrName>ppt_y</p:attrName>
                        </p:attrNameLst>
                      </p:cBhvr>
                      <p:tavLst>
                        <p:tav tm="0">
                          <p:val>
                            <p:strVal val="#ppt_y+.1"/>
                          </p:val>
                        </p:tav>
                        <p:tav tm="100000">
                          <p:val>
                            <p:strVal val="#ppt_y"/>
                          </p:val>
                        </p:tav>
                      </p:tavLst>
                    </p:anim>
                  </p:childTnLst>
                </p:cTn>
              </p:par>
            </p:tnLst>
          </p:tmpl>
        </p:tmplLst>
      </p:bldP>
      <p:bldP spid="43" grpId="0" build="p">
        <p:tmplLst>
          <p:tmpl lvl="1">
            <p:tnLst>
              <p:par>
                <p:cTn presetID="10" presetClass="entr" presetSubtype="0" fill="hold" nodeType="withEffect">
                  <p:stCondLst>
                    <p:cond delay="800"/>
                  </p:stCondLst>
                  <p:childTnLst>
                    <p:set>
                      <p:cBhvr>
                        <p:cTn dur="1" fill="hold">
                          <p:stCondLst>
                            <p:cond delay="0"/>
                          </p:stCondLst>
                        </p:cTn>
                        <p:tgtEl>
                          <p:spTgt spid="43"/>
                        </p:tgtEl>
                        <p:attrNameLst>
                          <p:attrName>style.visibility</p:attrName>
                        </p:attrNameLst>
                      </p:cBhvr>
                      <p:to>
                        <p:strVal val="visible"/>
                      </p:to>
                    </p:set>
                    <p:animEffect transition="in" filter="fade">
                      <p:cBhvr>
                        <p:cTn dur="500"/>
                        <p:tgtEl>
                          <p:spTgt spid="43"/>
                        </p:tgtEl>
                      </p:cBhvr>
                    </p:animEffect>
                  </p:childTnLst>
                </p:cTn>
              </p:par>
            </p:tnLst>
          </p:tmpl>
        </p:tmplLst>
      </p:bldP>
      <p:bldP spid="44" grpId="0" animBg="1"/>
      <p:bldP spid="45" grpId="0" build="p">
        <p:tmplLst>
          <p:tmpl lvl="1">
            <p:tnLst>
              <p:par>
                <p:cTn presetID="53" presetClass="entr" presetSubtype="16" fill="hold" nodeType="afterEffect">
                  <p:stCondLst>
                    <p:cond delay="0"/>
                  </p:stCondLst>
                  <p:childTnLst>
                    <p:set>
                      <p:cBhvr>
                        <p:cTn dur="1" fill="hold">
                          <p:stCondLst>
                            <p:cond delay="0"/>
                          </p:stCondLst>
                        </p:cTn>
                        <p:tgtEl>
                          <p:spTgt spid="45"/>
                        </p:tgtEl>
                        <p:attrNameLst>
                          <p:attrName>style.visibility</p:attrName>
                        </p:attrNameLst>
                      </p:cBhvr>
                      <p:to>
                        <p:strVal val="visible"/>
                      </p:to>
                    </p:set>
                    <p:anim calcmode="lin" valueType="num">
                      <p:cBhvr>
                        <p:cTn dur="300" fill="hold"/>
                        <p:tgtEl>
                          <p:spTgt spid="45"/>
                        </p:tgtEl>
                        <p:attrNameLst>
                          <p:attrName>ppt_w</p:attrName>
                        </p:attrNameLst>
                      </p:cBhvr>
                      <p:tavLst>
                        <p:tav tm="0">
                          <p:val>
                            <p:fltVal val="0"/>
                          </p:val>
                        </p:tav>
                        <p:tav tm="100000">
                          <p:val>
                            <p:strVal val="#ppt_w"/>
                          </p:val>
                        </p:tav>
                      </p:tavLst>
                    </p:anim>
                    <p:anim calcmode="lin" valueType="num">
                      <p:cBhvr>
                        <p:cTn dur="300" fill="hold"/>
                        <p:tgtEl>
                          <p:spTgt spid="45"/>
                        </p:tgtEl>
                        <p:attrNameLst>
                          <p:attrName>ppt_h</p:attrName>
                        </p:attrNameLst>
                      </p:cBhvr>
                      <p:tavLst>
                        <p:tav tm="0">
                          <p:val>
                            <p:fltVal val="0"/>
                          </p:val>
                        </p:tav>
                        <p:tav tm="100000">
                          <p:val>
                            <p:strVal val="#ppt_h"/>
                          </p:val>
                        </p:tav>
                      </p:tavLst>
                    </p:anim>
                    <p:animEffect transition="in" filter="fade">
                      <p:cBhvr>
                        <p:cTn dur="300"/>
                        <p:tgtEl>
                          <p:spTgt spid="45"/>
                        </p:tgtEl>
                      </p:cBhvr>
                    </p:animEffect>
                  </p:childTnLst>
                </p:cTn>
              </p:par>
            </p:tnLst>
          </p:tmpl>
        </p:tmplLst>
      </p:bldP>
      <p:bldP spid="46" grpId="0" build="p">
        <p:tmplLst>
          <p:tmpl lvl="1">
            <p:tnLst>
              <p:par>
                <p:cTn presetID="42" presetClass="entr" presetSubtype="0" fill="hold" nodeType="withEffect">
                  <p:stCondLst>
                    <p:cond delay="200"/>
                  </p:stCondLst>
                  <p:childTnLst>
                    <p:set>
                      <p:cBhvr>
                        <p:cTn dur="1" fill="hold">
                          <p:stCondLst>
                            <p:cond delay="0"/>
                          </p:stCondLst>
                        </p:cTn>
                        <p:tgtEl>
                          <p:spTgt spid="46"/>
                        </p:tgtEl>
                        <p:attrNameLst>
                          <p:attrName>style.visibility</p:attrName>
                        </p:attrNameLst>
                      </p:cBhvr>
                      <p:to>
                        <p:strVal val="visible"/>
                      </p:to>
                    </p:set>
                    <p:animEffect transition="in" filter="fade">
                      <p:cBhvr>
                        <p:cTn dur="500"/>
                        <p:tgtEl>
                          <p:spTgt spid="46"/>
                        </p:tgtEl>
                      </p:cBhvr>
                    </p:animEffect>
                    <p:anim calcmode="lin" valueType="num">
                      <p:cBhvr>
                        <p:cTn dur="500" fill="hold"/>
                        <p:tgtEl>
                          <p:spTgt spid="46"/>
                        </p:tgtEl>
                        <p:attrNameLst>
                          <p:attrName>ppt_x</p:attrName>
                        </p:attrNameLst>
                      </p:cBhvr>
                      <p:tavLst>
                        <p:tav tm="0">
                          <p:val>
                            <p:strVal val="#ppt_x"/>
                          </p:val>
                        </p:tav>
                        <p:tav tm="100000">
                          <p:val>
                            <p:strVal val="#ppt_x"/>
                          </p:val>
                        </p:tav>
                      </p:tavLst>
                    </p:anim>
                    <p:anim calcmode="lin" valueType="num">
                      <p:cBhvr>
                        <p:cTn dur="500" fill="hold"/>
                        <p:tgtEl>
                          <p:spTgt spid="46"/>
                        </p:tgtEl>
                        <p:attrNameLst>
                          <p:attrName>ppt_y</p:attrName>
                        </p:attrNameLst>
                      </p:cBhvr>
                      <p:tavLst>
                        <p:tav tm="0">
                          <p:val>
                            <p:strVal val="#ppt_y+.1"/>
                          </p:val>
                        </p:tav>
                        <p:tav tm="100000">
                          <p:val>
                            <p:strVal val="#ppt_y"/>
                          </p:val>
                        </p:tav>
                      </p:tavLst>
                    </p:anim>
                  </p:childTnLst>
                </p:cTn>
              </p:par>
            </p:tnLst>
          </p:tmpl>
        </p:tmplLst>
      </p:bldP>
      <p:bldP spid="47" grpId="0" build="p">
        <p:tmplLst>
          <p:tmpl lvl="1">
            <p:tnLst>
              <p:par>
                <p:cTn presetID="10" presetClass="entr" presetSubtype="0" fill="hold" nodeType="withEffect">
                  <p:stCondLst>
                    <p:cond delay="800"/>
                  </p:stCondLst>
                  <p:childTnLst>
                    <p:set>
                      <p:cBhvr>
                        <p:cTn dur="1" fill="hold">
                          <p:stCondLst>
                            <p:cond delay="0"/>
                          </p:stCondLst>
                        </p:cTn>
                        <p:tgtEl>
                          <p:spTgt spid="47"/>
                        </p:tgtEl>
                        <p:attrNameLst>
                          <p:attrName>style.visibility</p:attrName>
                        </p:attrNameLst>
                      </p:cBhvr>
                      <p:to>
                        <p:strVal val="visible"/>
                      </p:to>
                    </p:set>
                    <p:animEffect transition="in" filter="fade">
                      <p:cBhvr>
                        <p:cTn dur="500"/>
                        <p:tgtEl>
                          <p:spTgt spid="47"/>
                        </p:tgtEl>
                      </p:cBhvr>
                    </p:animEffect>
                  </p:childTnLst>
                </p:cTn>
              </p:par>
            </p:tnLst>
          </p:tmpl>
        </p:tmplLst>
      </p:bldP>
    </p:bld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2_Title with content Clear">
    <p:bg>
      <p:bgPr>
        <a:solidFill>
          <a:srgbClr val="3EBFE0"/>
        </a:solidFill>
        <a:effectLst/>
      </p:bgPr>
    </p:bg>
    <p:spTree>
      <p:nvGrpSpPr>
        <p:cNvPr id="1" name=""/>
        <p:cNvGrpSpPr/>
        <p:nvPr/>
      </p:nvGrpSpPr>
      <p:grpSpPr>
        <a:xfrm>
          <a:off x="0" y="0"/>
          <a:ext cx="0" cy="0"/>
          <a:chOff x="0" y="0"/>
          <a:chExt cx="0" cy="0"/>
        </a:xfrm>
      </p:grpSpPr>
      <p:sp>
        <p:nvSpPr>
          <p:cNvPr id="12" name="Rectangle 11"/>
          <p:cNvSpPr/>
          <p:nvPr userDrawn="1"/>
        </p:nvSpPr>
        <p:spPr>
          <a:xfrm>
            <a:off x="-1" y="3215641"/>
            <a:ext cx="12192000" cy="2849880"/>
          </a:xfrm>
          <a:custGeom>
            <a:avLst/>
            <a:gdLst/>
            <a:ahLst/>
            <a:cxnLst/>
            <a:rect l="l" t="t" r="r" b="b"/>
            <a:pathLst>
              <a:path w="9144000" h="2153143">
                <a:moveTo>
                  <a:pt x="3759733" y="0"/>
                </a:moveTo>
                <a:cubicBezTo>
                  <a:pt x="3838366" y="0"/>
                  <a:pt x="3906277" y="26215"/>
                  <a:pt x="3962274" y="79300"/>
                </a:cubicBezTo>
                <a:cubicBezTo>
                  <a:pt x="4017676" y="132384"/>
                  <a:pt x="4045674" y="196609"/>
                  <a:pt x="4045674" y="271321"/>
                </a:cubicBezTo>
                <a:cubicBezTo>
                  <a:pt x="4045674" y="281152"/>
                  <a:pt x="4045674" y="290982"/>
                  <a:pt x="4044482" y="300157"/>
                </a:cubicBezTo>
                <a:cubicBezTo>
                  <a:pt x="4068311" y="294914"/>
                  <a:pt x="4093331" y="291638"/>
                  <a:pt x="4120138" y="291638"/>
                </a:cubicBezTo>
                <a:cubicBezTo>
                  <a:pt x="4202346" y="291638"/>
                  <a:pt x="4272640" y="319163"/>
                  <a:pt x="4331020" y="374869"/>
                </a:cubicBezTo>
                <a:cubicBezTo>
                  <a:pt x="4348295" y="391253"/>
                  <a:pt x="4363188" y="408948"/>
                  <a:pt x="4375103" y="427298"/>
                </a:cubicBezTo>
                <a:cubicBezTo>
                  <a:pt x="4428717" y="394530"/>
                  <a:pt x="4488883" y="377490"/>
                  <a:pt x="4556794" y="377490"/>
                </a:cubicBezTo>
                <a:lnTo>
                  <a:pt x="4572000" y="378013"/>
                </a:lnTo>
                <a:lnTo>
                  <a:pt x="4587205" y="377490"/>
                </a:lnTo>
                <a:cubicBezTo>
                  <a:pt x="4655116" y="377490"/>
                  <a:pt x="4715283" y="394530"/>
                  <a:pt x="4768896" y="427298"/>
                </a:cubicBezTo>
                <a:cubicBezTo>
                  <a:pt x="4780811" y="408948"/>
                  <a:pt x="4795704" y="391253"/>
                  <a:pt x="4812979" y="374869"/>
                </a:cubicBezTo>
                <a:cubicBezTo>
                  <a:pt x="4871359" y="319163"/>
                  <a:pt x="4941653" y="291638"/>
                  <a:pt x="5023861" y="291638"/>
                </a:cubicBezTo>
                <a:cubicBezTo>
                  <a:pt x="5050668" y="291638"/>
                  <a:pt x="5075688" y="294914"/>
                  <a:pt x="5099517" y="300157"/>
                </a:cubicBezTo>
                <a:cubicBezTo>
                  <a:pt x="5098325" y="290982"/>
                  <a:pt x="5098325" y="281152"/>
                  <a:pt x="5098325" y="271321"/>
                </a:cubicBezTo>
                <a:cubicBezTo>
                  <a:pt x="5098325" y="196609"/>
                  <a:pt x="5126323" y="132384"/>
                  <a:pt x="5181725" y="79300"/>
                </a:cubicBezTo>
                <a:cubicBezTo>
                  <a:pt x="5237722" y="26215"/>
                  <a:pt x="5305633" y="0"/>
                  <a:pt x="5384267" y="0"/>
                </a:cubicBezTo>
                <a:cubicBezTo>
                  <a:pt x="5463496" y="0"/>
                  <a:pt x="5530812" y="26215"/>
                  <a:pt x="5586808" y="79300"/>
                </a:cubicBezTo>
                <a:cubicBezTo>
                  <a:pt x="5615403" y="106169"/>
                  <a:pt x="5636849" y="136316"/>
                  <a:pt x="5650550" y="169084"/>
                </a:cubicBezTo>
                <a:cubicBezTo>
                  <a:pt x="5660081" y="158598"/>
                  <a:pt x="5669612" y="148113"/>
                  <a:pt x="5680335" y="138282"/>
                </a:cubicBezTo>
                <a:cubicBezTo>
                  <a:pt x="5764927" y="58327"/>
                  <a:pt x="5866197" y="18350"/>
                  <a:pt x="5985339" y="18350"/>
                </a:cubicBezTo>
                <a:cubicBezTo>
                  <a:pt x="6104482" y="18350"/>
                  <a:pt x="6206349" y="58327"/>
                  <a:pt x="6290344" y="138282"/>
                </a:cubicBezTo>
                <a:cubicBezTo>
                  <a:pt x="6308811" y="155650"/>
                  <a:pt x="6325193" y="173672"/>
                  <a:pt x="6339564" y="192514"/>
                </a:cubicBezTo>
                <a:lnTo>
                  <a:pt x="6372991" y="245722"/>
                </a:lnTo>
                <a:lnTo>
                  <a:pt x="6402166" y="212150"/>
                </a:lnTo>
                <a:cubicBezTo>
                  <a:pt x="6458162" y="159065"/>
                  <a:pt x="6526073" y="132850"/>
                  <a:pt x="6604707" y="132850"/>
                </a:cubicBezTo>
                <a:cubicBezTo>
                  <a:pt x="6683937" y="132850"/>
                  <a:pt x="6751253" y="159065"/>
                  <a:pt x="6807249" y="212150"/>
                </a:cubicBezTo>
                <a:cubicBezTo>
                  <a:pt x="6835843" y="239019"/>
                  <a:pt x="6857289" y="269166"/>
                  <a:pt x="6870991" y="301934"/>
                </a:cubicBezTo>
                <a:cubicBezTo>
                  <a:pt x="6880522" y="291449"/>
                  <a:pt x="6890053" y="280963"/>
                  <a:pt x="6900776" y="271132"/>
                </a:cubicBezTo>
                <a:cubicBezTo>
                  <a:pt x="6985367" y="191178"/>
                  <a:pt x="7086638" y="151200"/>
                  <a:pt x="7205780" y="151200"/>
                </a:cubicBezTo>
                <a:cubicBezTo>
                  <a:pt x="7324922" y="151200"/>
                  <a:pt x="7426789" y="191178"/>
                  <a:pt x="7510785" y="271132"/>
                </a:cubicBezTo>
                <a:cubicBezTo>
                  <a:pt x="7547719" y="305867"/>
                  <a:pt x="7576312" y="343222"/>
                  <a:pt x="7597162" y="384511"/>
                </a:cubicBezTo>
                <a:cubicBezTo>
                  <a:pt x="7625757" y="377957"/>
                  <a:pt x="7656138" y="374680"/>
                  <a:pt x="7688306" y="374680"/>
                </a:cubicBezTo>
                <a:cubicBezTo>
                  <a:pt x="7793152" y="374680"/>
                  <a:pt x="7882509" y="410069"/>
                  <a:pt x="7956376" y="480193"/>
                </a:cubicBezTo>
                <a:cubicBezTo>
                  <a:pt x="7996289" y="518205"/>
                  <a:pt x="8025479" y="560148"/>
                  <a:pt x="8043946" y="606679"/>
                </a:cubicBezTo>
                <a:cubicBezTo>
                  <a:pt x="8104113" y="580465"/>
                  <a:pt x="8170237" y="567357"/>
                  <a:pt x="8242914" y="567357"/>
                </a:cubicBezTo>
                <a:cubicBezTo>
                  <a:pt x="8332270" y="567357"/>
                  <a:pt x="8411574" y="587264"/>
                  <a:pt x="8481077" y="626801"/>
                </a:cubicBezTo>
                <a:lnTo>
                  <a:pt x="8488422" y="631909"/>
                </a:lnTo>
                <a:lnTo>
                  <a:pt x="8521208" y="615142"/>
                </a:lnTo>
                <a:cubicBezTo>
                  <a:pt x="8555238" y="601789"/>
                  <a:pt x="8592172" y="595072"/>
                  <a:pt x="8632085" y="595072"/>
                </a:cubicBezTo>
                <a:cubicBezTo>
                  <a:pt x="8711910" y="595072"/>
                  <a:pt x="8779822" y="621941"/>
                  <a:pt x="8836414" y="675026"/>
                </a:cubicBezTo>
                <a:cubicBezTo>
                  <a:pt x="8872753" y="709760"/>
                  <a:pt x="8897177" y="749082"/>
                  <a:pt x="8910282" y="792992"/>
                </a:cubicBezTo>
                <a:cubicBezTo>
                  <a:pt x="8928153" y="784472"/>
                  <a:pt x="8947216" y="780540"/>
                  <a:pt x="8968662" y="780540"/>
                </a:cubicBezTo>
                <a:cubicBezTo>
                  <a:pt x="9003213" y="780540"/>
                  <a:pt x="9032999" y="791681"/>
                  <a:pt x="9058018" y="813308"/>
                </a:cubicBezTo>
                <a:cubicBezTo>
                  <a:pt x="9065167" y="787094"/>
                  <a:pt x="9079464" y="763501"/>
                  <a:pt x="9100909" y="743185"/>
                </a:cubicBezTo>
                <a:cubicBezTo>
                  <a:pt x="9114015" y="730732"/>
                  <a:pt x="9128312" y="720901"/>
                  <a:pt x="9143205" y="713693"/>
                </a:cubicBezTo>
                <a:cubicBezTo>
                  <a:pt x="9143205" y="781523"/>
                  <a:pt x="9143205" y="832396"/>
                  <a:pt x="9143205" y="870551"/>
                </a:cubicBezTo>
                <a:lnTo>
                  <a:pt x="9143205" y="877894"/>
                </a:lnTo>
                <a:lnTo>
                  <a:pt x="9144000" y="877583"/>
                </a:lnTo>
                <a:lnTo>
                  <a:pt x="9144000" y="1264698"/>
                </a:lnTo>
                <a:lnTo>
                  <a:pt x="9142413" y="1264698"/>
                </a:lnTo>
                <a:lnTo>
                  <a:pt x="9142413" y="2153143"/>
                </a:lnTo>
                <a:lnTo>
                  <a:pt x="0" y="2153143"/>
                </a:lnTo>
                <a:lnTo>
                  <a:pt x="0" y="1264698"/>
                </a:lnTo>
                <a:lnTo>
                  <a:pt x="0" y="877583"/>
                </a:lnTo>
                <a:lnTo>
                  <a:pt x="794" y="877894"/>
                </a:lnTo>
                <a:lnTo>
                  <a:pt x="794" y="870551"/>
                </a:lnTo>
                <a:cubicBezTo>
                  <a:pt x="794" y="832396"/>
                  <a:pt x="794" y="781523"/>
                  <a:pt x="794" y="713693"/>
                </a:cubicBezTo>
                <a:cubicBezTo>
                  <a:pt x="15687" y="720901"/>
                  <a:pt x="29984" y="730732"/>
                  <a:pt x="43089" y="743185"/>
                </a:cubicBezTo>
                <a:cubicBezTo>
                  <a:pt x="64535" y="763501"/>
                  <a:pt x="78832" y="787094"/>
                  <a:pt x="85981" y="813308"/>
                </a:cubicBezTo>
                <a:cubicBezTo>
                  <a:pt x="111000" y="791681"/>
                  <a:pt x="140786" y="780540"/>
                  <a:pt x="175338" y="780540"/>
                </a:cubicBezTo>
                <a:cubicBezTo>
                  <a:pt x="196783" y="780540"/>
                  <a:pt x="215846" y="784472"/>
                  <a:pt x="233718" y="792992"/>
                </a:cubicBezTo>
                <a:cubicBezTo>
                  <a:pt x="246823" y="749082"/>
                  <a:pt x="271247" y="709760"/>
                  <a:pt x="307585" y="675026"/>
                </a:cubicBezTo>
                <a:cubicBezTo>
                  <a:pt x="364178" y="621941"/>
                  <a:pt x="432089" y="595072"/>
                  <a:pt x="511914" y="595072"/>
                </a:cubicBezTo>
                <a:cubicBezTo>
                  <a:pt x="551827" y="595072"/>
                  <a:pt x="588761" y="601789"/>
                  <a:pt x="622791" y="615142"/>
                </a:cubicBezTo>
                <a:lnTo>
                  <a:pt x="655577" y="631909"/>
                </a:lnTo>
                <a:lnTo>
                  <a:pt x="662922" y="626801"/>
                </a:lnTo>
                <a:cubicBezTo>
                  <a:pt x="732424" y="587264"/>
                  <a:pt x="811729" y="567357"/>
                  <a:pt x="901086" y="567357"/>
                </a:cubicBezTo>
                <a:cubicBezTo>
                  <a:pt x="973762" y="567357"/>
                  <a:pt x="1039887" y="580465"/>
                  <a:pt x="1100053" y="606679"/>
                </a:cubicBezTo>
                <a:cubicBezTo>
                  <a:pt x="1118520" y="560148"/>
                  <a:pt x="1147710" y="518205"/>
                  <a:pt x="1187623" y="480193"/>
                </a:cubicBezTo>
                <a:cubicBezTo>
                  <a:pt x="1261491" y="410069"/>
                  <a:pt x="1350848" y="374680"/>
                  <a:pt x="1455693" y="374680"/>
                </a:cubicBezTo>
                <a:cubicBezTo>
                  <a:pt x="1487862" y="374680"/>
                  <a:pt x="1518243" y="377957"/>
                  <a:pt x="1546837" y="384511"/>
                </a:cubicBezTo>
                <a:cubicBezTo>
                  <a:pt x="1567686" y="343222"/>
                  <a:pt x="1596281" y="305867"/>
                  <a:pt x="1633215" y="271132"/>
                </a:cubicBezTo>
                <a:cubicBezTo>
                  <a:pt x="1717210" y="191178"/>
                  <a:pt x="1819077" y="151200"/>
                  <a:pt x="1938219" y="151200"/>
                </a:cubicBezTo>
                <a:cubicBezTo>
                  <a:pt x="2057362" y="151200"/>
                  <a:pt x="2158632" y="191178"/>
                  <a:pt x="2243223" y="271132"/>
                </a:cubicBezTo>
                <a:cubicBezTo>
                  <a:pt x="2253947" y="280963"/>
                  <a:pt x="2263478" y="291449"/>
                  <a:pt x="2273009" y="301934"/>
                </a:cubicBezTo>
                <a:cubicBezTo>
                  <a:pt x="2286710" y="269166"/>
                  <a:pt x="2308156" y="239019"/>
                  <a:pt x="2336750" y="212150"/>
                </a:cubicBezTo>
                <a:cubicBezTo>
                  <a:pt x="2392747" y="159065"/>
                  <a:pt x="2460063" y="132850"/>
                  <a:pt x="2539292" y="132850"/>
                </a:cubicBezTo>
                <a:cubicBezTo>
                  <a:pt x="2617926" y="132850"/>
                  <a:pt x="2685837" y="159065"/>
                  <a:pt x="2741834" y="212150"/>
                </a:cubicBezTo>
                <a:lnTo>
                  <a:pt x="2771008" y="245722"/>
                </a:lnTo>
                <a:lnTo>
                  <a:pt x="2804435" y="192514"/>
                </a:lnTo>
                <a:cubicBezTo>
                  <a:pt x="2818807" y="173672"/>
                  <a:pt x="2835188" y="155650"/>
                  <a:pt x="2853656" y="138282"/>
                </a:cubicBezTo>
                <a:cubicBezTo>
                  <a:pt x="2937651" y="58327"/>
                  <a:pt x="3039517" y="18350"/>
                  <a:pt x="3158660" y="18350"/>
                </a:cubicBezTo>
                <a:cubicBezTo>
                  <a:pt x="3277802" y="18350"/>
                  <a:pt x="3379073" y="58327"/>
                  <a:pt x="3463664" y="138282"/>
                </a:cubicBezTo>
                <a:cubicBezTo>
                  <a:pt x="3474387" y="148113"/>
                  <a:pt x="3483918" y="158598"/>
                  <a:pt x="3493450" y="169084"/>
                </a:cubicBezTo>
                <a:cubicBezTo>
                  <a:pt x="3507150" y="136316"/>
                  <a:pt x="3528596" y="106169"/>
                  <a:pt x="3557190" y="79300"/>
                </a:cubicBezTo>
                <a:cubicBezTo>
                  <a:pt x="3613188" y="26215"/>
                  <a:pt x="3680503" y="0"/>
                  <a:pt x="3759733" y="0"/>
                </a:cubicBezTo>
                <a:close/>
              </a:path>
            </a:pathLst>
          </a:custGeom>
          <a:solidFill>
            <a:schemeClr val="bg1">
              <a:alpha val="7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160" dirty="0"/>
          </a:p>
        </p:txBody>
      </p:sp>
      <p:sp>
        <p:nvSpPr>
          <p:cNvPr id="2" name="Rectangle 1"/>
          <p:cNvSpPr/>
          <p:nvPr userDrawn="1"/>
        </p:nvSpPr>
        <p:spPr>
          <a:xfrm>
            <a:off x="1" y="3603669"/>
            <a:ext cx="12189884" cy="3254332"/>
          </a:xfrm>
          <a:custGeom>
            <a:avLst/>
            <a:gdLst/>
            <a:ahLst/>
            <a:cxnLst/>
            <a:rect l="l" t="t" r="r" b="b"/>
            <a:pathLst>
              <a:path w="9142413" h="2309812">
                <a:moveTo>
                  <a:pt x="1632178" y="0"/>
                </a:moveTo>
                <a:cubicBezTo>
                  <a:pt x="1790476" y="0"/>
                  <a:pt x="1924970" y="47614"/>
                  <a:pt x="2036850" y="144034"/>
                </a:cubicBezTo>
                <a:cubicBezTo>
                  <a:pt x="2093980" y="192838"/>
                  <a:pt x="2136828" y="247595"/>
                  <a:pt x="2164203" y="307113"/>
                </a:cubicBezTo>
                <a:cubicBezTo>
                  <a:pt x="2183246" y="288067"/>
                  <a:pt x="2202289" y="269022"/>
                  <a:pt x="2223713" y="251166"/>
                </a:cubicBezTo>
                <a:cubicBezTo>
                  <a:pt x="2392723" y="105942"/>
                  <a:pt x="2595059" y="33330"/>
                  <a:pt x="2833101" y="33330"/>
                </a:cubicBezTo>
                <a:cubicBezTo>
                  <a:pt x="3071144" y="33330"/>
                  <a:pt x="3274670" y="105942"/>
                  <a:pt x="3442490" y="251166"/>
                </a:cubicBezTo>
                <a:cubicBezTo>
                  <a:pt x="3516283" y="314255"/>
                  <a:pt x="3573413" y="382106"/>
                  <a:pt x="3615070" y="457099"/>
                </a:cubicBezTo>
                <a:cubicBezTo>
                  <a:pt x="3672201" y="445195"/>
                  <a:pt x="3732901" y="439243"/>
                  <a:pt x="3797173" y="439243"/>
                </a:cubicBezTo>
                <a:cubicBezTo>
                  <a:pt x="4006650" y="439243"/>
                  <a:pt x="4185182" y="503523"/>
                  <a:pt x="4332768" y="630891"/>
                </a:cubicBezTo>
                <a:cubicBezTo>
                  <a:pt x="4412512" y="699932"/>
                  <a:pt x="4470833" y="776115"/>
                  <a:pt x="4507729" y="860631"/>
                </a:cubicBezTo>
                <a:cubicBezTo>
                  <a:pt x="4627941" y="813017"/>
                  <a:pt x="4760054" y="789209"/>
                  <a:pt x="4905260" y="789209"/>
                </a:cubicBezTo>
                <a:cubicBezTo>
                  <a:pt x="5143302" y="789209"/>
                  <a:pt x="5345638" y="853489"/>
                  <a:pt x="5513458" y="980858"/>
                </a:cubicBezTo>
                <a:cubicBezTo>
                  <a:pt x="5544403" y="1004665"/>
                  <a:pt x="5571778" y="1028472"/>
                  <a:pt x="5596773" y="1053470"/>
                </a:cubicBezTo>
                <a:cubicBezTo>
                  <a:pt x="5649142" y="1035614"/>
                  <a:pt x="5705082" y="1027282"/>
                  <a:pt x="5765783" y="1027282"/>
                </a:cubicBezTo>
                <a:cubicBezTo>
                  <a:pt x="5897896" y="1027282"/>
                  <a:pt x="6009776" y="1067754"/>
                  <a:pt x="6102613" y="1147508"/>
                </a:cubicBezTo>
                <a:cubicBezTo>
                  <a:pt x="6124036" y="1166554"/>
                  <a:pt x="6144270" y="1186790"/>
                  <a:pt x="6160933" y="1207026"/>
                </a:cubicBezTo>
                <a:cubicBezTo>
                  <a:pt x="6191879" y="1202265"/>
                  <a:pt x="6224014" y="1199884"/>
                  <a:pt x="6257340" y="1199884"/>
                </a:cubicBezTo>
                <a:cubicBezTo>
                  <a:pt x="6384693" y="1199884"/>
                  <a:pt x="6494192" y="1230833"/>
                  <a:pt x="6584648" y="1292732"/>
                </a:cubicBezTo>
                <a:cubicBezTo>
                  <a:pt x="6617974" y="1315349"/>
                  <a:pt x="6645349" y="1340347"/>
                  <a:pt x="6666773" y="1366535"/>
                </a:cubicBezTo>
                <a:cubicBezTo>
                  <a:pt x="6719142" y="1340347"/>
                  <a:pt x="6776272" y="1327253"/>
                  <a:pt x="6841734" y="1327253"/>
                </a:cubicBezTo>
                <a:cubicBezTo>
                  <a:pt x="6935761" y="1327253"/>
                  <a:pt x="7016695" y="1355821"/>
                  <a:pt x="7083347" y="1411768"/>
                </a:cubicBezTo>
                <a:cubicBezTo>
                  <a:pt x="7084537" y="1410578"/>
                  <a:pt x="7085727" y="1410578"/>
                  <a:pt x="7086918" y="1409388"/>
                </a:cubicBezTo>
                <a:cubicBezTo>
                  <a:pt x="7189276" y="1349870"/>
                  <a:pt x="7311868" y="1320111"/>
                  <a:pt x="7455883" y="1320111"/>
                </a:cubicBezTo>
                <a:cubicBezTo>
                  <a:pt x="7513013" y="1320111"/>
                  <a:pt x="7566573" y="1324872"/>
                  <a:pt x="7616562" y="1333205"/>
                </a:cubicBezTo>
                <a:cubicBezTo>
                  <a:pt x="7642746" y="1295113"/>
                  <a:pt x="7674882" y="1259402"/>
                  <a:pt x="7712969" y="1226072"/>
                </a:cubicBezTo>
                <a:cubicBezTo>
                  <a:pt x="7826039" y="1129653"/>
                  <a:pt x="7961723" y="1080848"/>
                  <a:pt x="8121211" y="1080848"/>
                </a:cubicBezTo>
                <a:cubicBezTo>
                  <a:pt x="8280700" y="1080848"/>
                  <a:pt x="8416384" y="1129653"/>
                  <a:pt x="8529454" y="1226072"/>
                </a:cubicBezTo>
                <a:cubicBezTo>
                  <a:pt x="8602057" y="1289161"/>
                  <a:pt x="8650855" y="1360583"/>
                  <a:pt x="8677040" y="1440337"/>
                </a:cubicBezTo>
                <a:cubicBezTo>
                  <a:pt x="8712746" y="1424862"/>
                  <a:pt x="8750833" y="1417720"/>
                  <a:pt x="8793681" y="1417720"/>
                </a:cubicBezTo>
                <a:cubicBezTo>
                  <a:pt x="8862713" y="1417720"/>
                  <a:pt x="8922224" y="1437956"/>
                  <a:pt x="8972212" y="1477238"/>
                </a:cubicBezTo>
                <a:cubicBezTo>
                  <a:pt x="8986495" y="1429624"/>
                  <a:pt x="9015060" y="1386771"/>
                  <a:pt x="9057908" y="1349870"/>
                </a:cubicBezTo>
                <a:cubicBezTo>
                  <a:pt x="9084092" y="1327253"/>
                  <a:pt x="9112657" y="1309397"/>
                  <a:pt x="9142413" y="1296303"/>
                </a:cubicBezTo>
                <a:cubicBezTo>
                  <a:pt x="9142413" y="1789113"/>
                  <a:pt x="9142413" y="1789113"/>
                  <a:pt x="9142413" y="1789113"/>
                </a:cubicBezTo>
                <a:lnTo>
                  <a:pt x="9142413" y="2309812"/>
                </a:lnTo>
                <a:lnTo>
                  <a:pt x="0" y="2309812"/>
                </a:lnTo>
                <a:lnTo>
                  <a:pt x="0" y="1789113"/>
                </a:lnTo>
                <a:lnTo>
                  <a:pt x="1588" y="1789113"/>
                </a:lnTo>
                <a:cubicBezTo>
                  <a:pt x="1588" y="686838"/>
                  <a:pt x="1588" y="686838"/>
                  <a:pt x="1588" y="686838"/>
                </a:cubicBezTo>
                <a:cubicBezTo>
                  <a:pt x="14680" y="686838"/>
                  <a:pt x="26582" y="685648"/>
                  <a:pt x="39675" y="685648"/>
                </a:cubicBezTo>
                <a:cubicBezTo>
                  <a:pt x="175359" y="685648"/>
                  <a:pt x="295570" y="716597"/>
                  <a:pt x="402689" y="776115"/>
                </a:cubicBezTo>
                <a:cubicBezTo>
                  <a:pt x="426494" y="742785"/>
                  <a:pt x="456249" y="710645"/>
                  <a:pt x="490765" y="680886"/>
                </a:cubicBezTo>
                <a:cubicBezTo>
                  <a:pt x="607406" y="579706"/>
                  <a:pt x="747851" y="529711"/>
                  <a:pt x="912100" y="529711"/>
                </a:cubicBezTo>
                <a:cubicBezTo>
                  <a:pt x="965659" y="529711"/>
                  <a:pt x="1015648" y="535662"/>
                  <a:pt x="1063257" y="545185"/>
                </a:cubicBezTo>
                <a:cubicBezTo>
                  <a:pt x="1060876" y="528520"/>
                  <a:pt x="1060876" y="510665"/>
                  <a:pt x="1060876" y="492809"/>
                </a:cubicBezTo>
                <a:cubicBezTo>
                  <a:pt x="1060876" y="357108"/>
                  <a:pt x="1116816" y="240453"/>
                  <a:pt x="1227506" y="144034"/>
                </a:cubicBezTo>
                <a:cubicBezTo>
                  <a:pt x="1339386" y="47614"/>
                  <a:pt x="1475070" y="0"/>
                  <a:pt x="1632178" y="0"/>
                </a:cubicBez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160" dirty="0"/>
          </a:p>
        </p:txBody>
      </p:sp>
      <p:sp>
        <p:nvSpPr>
          <p:cNvPr id="16" name="Text Placeholder 7"/>
          <p:cNvSpPr>
            <a:spLocks noGrp="1"/>
          </p:cNvSpPr>
          <p:nvPr>
            <p:ph type="body" sz="quarter" idx="40" hasCustomPrompt="1"/>
          </p:nvPr>
        </p:nvSpPr>
        <p:spPr>
          <a:xfrm>
            <a:off x="738719" y="4904313"/>
            <a:ext cx="5391148" cy="431780"/>
          </a:xfrm>
          <a:prstGeom prst="rect">
            <a:avLst/>
          </a:prstGeom>
        </p:spPr>
        <p:txBody>
          <a:bodyPr vert="horz" lIns="0" tIns="40504" rIns="0" bIns="40504" anchor="ctr"/>
          <a:lstStyle>
            <a:lvl1pPr marL="0" indent="0" algn="l">
              <a:lnSpc>
                <a:spcPct val="100000"/>
              </a:lnSpc>
              <a:spcBef>
                <a:spcPts val="0"/>
              </a:spcBef>
              <a:buNone/>
              <a:defRPr sz="1920" b="1">
                <a:solidFill>
                  <a:schemeClr val="tx1">
                    <a:lumMod val="50000"/>
                    <a:lumOff val="50000"/>
                  </a:schemeClr>
                </a:solidFill>
                <a:latin typeface="Lato Light"/>
                <a:cs typeface="Lato Light"/>
              </a:defRPr>
            </a:lvl1pPr>
          </a:lstStyle>
          <a:p>
            <a:pPr lvl="0"/>
            <a:r>
              <a:rPr lang="es-ES_tradnl" dirty="0" err="1"/>
              <a:t>Title</a:t>
            </a:r>
            <a:r>
              <a:rPr lang="es-ES_tradnl" dirty="0"/>
              <a:t> </a:t>
            </a:r>
            <a:r>
              <a:rPr lang="es-ES_tradnl" dirty="0" err="1"/>
              <a:t>Here</a:t>
            </a:r>
            <a:endParaRPr lang="es-ES_tradnl" dirty="0"/>
          </a:p>
        </p:txBody>
      </p:sp>
      <p:sp>
        <p:nvSpPr>
          <p:cNvPr id="17" name="Text Placeholder 7"/>
          <p:cNvSpPr>
            <a:spLocks noGrp="1"/>
          </p:cNvSpPr>
          <p:nvPr>
            <p:ph type="body" sz="quarter" idx="41" hasCustomPrompt="1"/>
          </p:nvPr>
        </p:nvSpPr>
        <p:spPr>
          <a:xfrm>
            <a:off x="738721" y="5356031"/>
            <a:ext cx="5391151" cy="228451"/>
          </a:xfrm>
          <a:prstGeom prst="rect">
            <a:avLst/>
          </a:prstGeom>
        </p:spPr>
        <p:txBody>
          <a:bodyPr vert="horz" lIns="0" tIns="40504" rIns="0" bIns="40504" anchor="ctr"/>
          <a:lstStyle>
            <a:lvl1pPr marL="0" indent="0" algn="l">
              <a:lnSpc>
                <a:spcPct val="100000"/>
              </a:lnSpc>
              <a:spcBef>
                <a:spcPts val="0"/>
              </a:spcBef>
              <a:spcAft>
                <a:spcPts val="0"/>
              </a:spcAft>
              <a:buNone/>
              <a:defRPr sz="144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r>
              <a:rPr lang="es-ES_tradnl" dirty="0"/>
              <a:t> </a:t>
            </a:r>
            <a:r>
              <a:rPr lang="es-ES_tradnl" dirty="0" err="1"/>
              <a:t>Here</a:t>
            </a:r>
            <a:endParaRPr lang="es-ES_tradnl" dirty="0"/>
          </a:p>
        </p:txBody>
      </p:sp>
      <p:sp>
        <p:nvSpPr>
          <p:cNvPr id="18" name="Text Placeholder 2"/>
          <p:cNvSpPr>
            <a:spLocks noGrp="1"/>
          </p:cNvSpPr>
          <p:nvPr>
            <p:ph type="body" sz="quarter" idx="42" hasCustomPrompt="1"/>
          </p:nvPr>
        </p:nvSpPr>
        <p:spPr>
          <a:xfrm>
            <a:off x="738719" y="5584481"/>
            <a:ext cx="5391149" cy="785839"/>
          </a:xfrm>
          <a:prstGeom prst="rect">
            <a:avLst/>
          </a:prstGeom>
        </p:spPr>
        <p:txBody>
          <a:bodyPr vert="horz" lIns="0" tIns="0" rIns="0" bIns="0"/>
          <a:lstStyle>
            <a:lvl1pPr marL="0" marR="0" indent="0" algn="just" defTabSz="486044" rtl="0" eaLnBrk="1" fontAlgn="auto" latinLnBrk="0" hangingPunct="1">
              <a:lnSpc>
                <a:spcPct val="130000"/>
              </a:lnSpc>
              <a:spcBef>
                <a:spcPct val="20000"/>
              </a:spcBef>
              <a:spcAft>
                <a:spcPts val="0"/>
              </a:spcAft>
              <a:buClrTx/>
              <a:buSzTx/>
              <a:buFont typeface="Arial"/>
              <a:buNone/>
              <a:tabLst/>
              <a:defRPr sz="108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 et in </a:t>
            </a:r>
            <a:r>
              <a:rPr lang="en-US" dirty="0" err="1"/>
              <a:t>metus</a:t>
            </a:r>
            <a:r>
              <a:rPr lang="en-US" dirty="0"/>
              <a:t>. </a:t>
            </a:r>
          </a:p>
        </p:txBody>
      </p:sp>
    </p:spTree>
    <p:extLst>
      <p:ext uri="{BB962C8B-B14F-4D97-AF65-F5344CB8AC3E}">
        <p14:creationId xmlns:p14="http://schemas.microsoft.com/office/powerpoint/2010/main" val="23947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1000"/>
                                        <p:tgtEl>
                                          <p:spTgt spid="12"/>
                                        </p:tgtEl>
                                      </p:cBhvr>
                                    </p:animEffect>
                                  </p:childTnLst>
                                </p:cTn>
                              </p:par>
                              <p:par>
                                <p:cTn id="12" presetID="42" presetClass="entr" presetSubtype="0" fill="hold" grpId="0" nodeType="withEffect">
                                  <p:stCondLst>
                                    <p:cond delay="200"/>
                                  </p:stCondLst>
                                  <p:childTnLst>
                                    <p:set>
                                      <p:cBhvr>
                                        <p:cTn id="13" dur="1" fill="hold">
                                          <p:stCondLst>
                                            <p:cond delay="0"/>
                                          </p:stCondLst>
                                        </p:cTn>
                                        <p:tgtEl>
                                          <p:spTgt spid="16">
                                            <p:txEl>
                                              <p:pRg st="0" end="0"/>
                                            </p:txEl>
                                          </p:spTgt>
                                        </p:tgtEl>
                                        <p:attrNameLst>
                                          <p:attrName>style.visibility</p:attrName>
                                        </p:attrNameLst>
                                      </p:cBhvr>
                                      <p:to>
                                        <p:strVal val="visible"/>
                                      </p:to>
                                    </p:set>
                                    <p:animEffect transition="in" filter="fade">
                                      <p:cBhvr>
                                        <p:cTn id="14" dur="400"/>
                                        <p:tgtEl>
                                          <p:spTgt spid="16">
                                            <p:txEl>
                                              <p:pRg st="0" end="0"/>
                                            </p:txEl>
                                          </p:spTgt>
                                        </p:tgtEl>
                                      </p:cBhvr>
                                    </p:animEffect>
                                    <p:anim calcmode="lin" valueType="num">
                                      <p:cBhvr>
                                        <p:cTn id="15" dur="400" fill="hold"/>
                                        <p:tgtEl>
                                          <p:spTgt spid="16">
                                            <p:txEl>
                                              <p:pRg st="0" end="0"/>
                                            </p:txEl>
                                          </p:spTgt>
                                        </p:tgtEl>
                                        <p:attrNameLst>
                                          <p:attrName>ppt_x</p:attrName>
                                        </p:attrNameLst>
                                      </p:cBhvr>
                                      <p:tavLst>
                                        <p:tav tm="0">
                                          <p:val>
                                            <p:strVal val="#ppt_x"/>
                                          </p:val>
                                        </p:tav>
                                        <p:tav tm="100000">
                                          <p:val>
                                            <p:strVal val="#ppt_x"/>
                                          </p:val>
                                        </p:tav>
                                      </p:tavLst>
                                    </p:anim>
                                    <p:anim calcmode="lin" valueType="num">
                                      <p:cBhvr>
                                        <p:cTn id="16" dur="400" fill="hold"/>
                                        <p:tgtEl>
                                          <p:spTgt spid="16">
                                            <p:txEl>
                                              <p:pRg st="0" end="0"/>
                                            </p:txEl>
                                          </p:spTgt>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200"/>
                                  </p:stCondLst>
                                  <p:childTnLst>
                                    <p:set>
                                      <p:cBhvr>
                                        <p:cTn id="18" dur="1" fill="hold">
                                          <p:stCondLst>
                                            <p:cond delay="0"/>
                                          </p:stCondLst>
                                        </p:cTn>
                                        <p:tgtEl>
                                          <p:spTgt spid="17">
                                            <p:txEl>
                                              <p:pRg st="0" end="0"/>
                                            </p:txEl>
                                          </p:spTgt>
                                        </p:tgtEl>
                                        <p:attrNameLst>
                                          <p:attrName>style.visibility</p:attrName>
                                        </p:attrNameLst>
                                      </p:cBhvr>
                                      <p:to>
                                        <p:strVal val="visible"/>
                                      </p:to>
                                    </p:set>
                                    <p:animEffect transition="in" filter="fade">
                                      <p:cBhvr>
                                        <p:cTn id="19" dur="500"/>
                                        <p:tgtEl>
                                          <p:spTgt spid="17">
                                            <p:txEl>
                                              <p:pRg st="0" end="0"/>
                                            </p:txEl>
                                          </p:spTgt>
                                        </p:tgtEl>
                                      </p:cBhvr>
                                    </p:animEffect>
                                    <p:anim calcmode="lin" valueType="num">
                                      <p:cBhvr>
                                        <p:cTn id="20" dur="500" fill="hold"/>
                                        <p:tgtEl>
                                          <p:spTgt spid="17">
                                            <p:txEl>
                                              <p:pRg st="0" end="0"/>
                                            </p:txEl>
                                          </p:spTgt>
                                        </p:tgtEl>
                                        <p:attrNameLst>
                                          <p:attrName>ppt_x</p:attrName>
                                        </p:attrNameLst>
                                      </p:cBhvr>
                                      <p:tavLst>
                                        <p:tav tm="0">
                                          <p:val>
                                            <p:strVal val="#ppt_x"/>
                                          </p:val>
                                        </p:tav>
                                        <p:tav tm="100000">
                                          <p:val>
                                            <p:strVal val="#ppt_x"/>
                                          </p:val>
                                        </p:tav>
                                      </p:tavLst>
                                    </p:anim>
                                    <p:anim calcmode="lin" valueType="num">
                                      <p:cBhvr>
                                        <p:cTn id="21" dur="500" fill="hold"/>
                                        <p:tgtEl>
                                          <p:spTgt spid="17">
                                            <p:txEl>
                                              <p:pRg st="0" end="0"/>
                                            </p:txEl>
                                          </p:spTgt>
                                        </p:tgtEl>
                                        <p:attrNameLst>
                                          <p:attrName>ppt_y</p:attrName>
                                        </p:attrNameLst>
                                      </p:cBhvr>
                                      <p:tavLst>
                                        <p:tav tm="0">
                                          <p:val>
                                            <p:strVal val="#ppt_y+.1"/>
                                          </p:val>
                                        </p:tav>
                                        <p:tav tm="100000">
                                          <p:val>
                                            <p:strVal val="#ppt_y"/>
                                          </p:val>
                                        </p:tav>
                                      </p:tavLst>
                                    </p:anim>
                                  </p:childTnLst>
                                </p:cTn>
                              </p:par>
                              <p:par>
                                <p:cTn id="22" presetID="10" presetClass="entr" presetSubtype="0" fill="hold" grpId="0" nodeType="withEffect">
                                  <p:stCondLst>
                                    <p:cond delay="800"/>
                                  </p:stCondLst>
                                  <p:childTnLst>
                                    <p:set>
                                      <p:cBhvr>
                                        <p:cTn id="23" dur="1" fill="hold">
                                          <p:stCondLst>
                                            <p:cond delay="0"/>
                                          </p:stCondLst>
                                        </p:cTn>
                                        <p:tgtEl>
                                          <p:spTgt spid="18">
                                            <p:txEl>
                                              <p:pRg st="0" end="0"/>
                                            </p:txEl>
                                          </p:spTgt>
                                        </p:tgtEl>
                                        <p:attrNameLst>
                                          <p:attrName>style.visibility</p:attrName>
                                        </p:attrNameLst>
                                      </p:cBhvr>
                                      <p:to>
                                        <p:strVal val="visible"/>
                                      </p:to>
                                    </p:set>
                                    <p:animEffect transition="in" filter="fade">
                                      <p:cBhvr>
                                        <p:cTn id="24" dur="500"/>
                                        <p:tgtEl>
                                          <p:spTgt spid="1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2" grpId="0" animBg="1"/>
      <p:bldP spid="16" grpId="0" build="p">
        <p:tmplLst>
          <p:tmpl lvl="1">
            <p:tnLst>
              <p:par>
                <p:cTn presetID="42" presetClass="entr" presetSubtype="0" fill="hold" nodeType="withEffect">
                  <p:stCondLst>
                    <p:cond delay="200"/>
                  </p:stCondLst>
                  <p:childTnLst>
                    <p:set>
                      <p:cBhvr>
                        <p:cTn dur="1" fill="hold">
                          <p:stCondLst>
                            <p:cond delay="0"/>
                          </p:stCondLst>
                        </p:cTn>
                        <p:tgtEl>
                          <p:spTgt spid="16"/>
                        </p:tgtEl>
                        <p:attrNameLst>
                          <p:attrName>style.visibility</p:attrName>
                        </p:attrNameLst>
                      </p:cBhvr>
                      <p:to>
                        <p:strVal val="visible"/>
                      </p:to>
                    </p:set>
                    <p:animEffect transition="in" filter="fade">
                      <p:cBhvr>
                        <p:cTn dur="400"/>
                        <p:tgtEl>
                          <p:spTgt spid="16"/>
                        </p:tgtEl>
                      </p:cBhvr>
                    </p:animEffect>
                    <p:anim calcmode="lin" valueType="num">
                      <p:cBhvr>
                        <p:cTn dur="400" fill="hold"/>
                        <p:tgtEl>
                          <p:spTgt spid="16"/>
                        </p:tgtEl>
                        <p:attrNameLst>
                          <p:attrName>ppt_x</p:attrName>
                        </p:attrNameLst>
                      </p:cBhvr>
                      <p:tavLst>
                        <p:tav tm="0">
                          <p:val>
                            <p:strVal val="#ppt_x"/>
                          </p:val>
                        </p:tav>
                        <p:tav tm="100000">
                          <p:val>
                            <p:strVal val="#ppt_x"/>
                          </p:val>
                        </p:tav>
                      </p:tavLst>
                    </p:anim>
                    <p:anim calcmode="lin" valueType="num">
                      <p:cBhvr>
                        <p:cTn dur="400" fill="hold"/>
                        <p:tgtEl>
                          <p:spTgt spid="16"/>
                        </p:tgtEl>
                        <p:attrNameLst>
                          <p:attrName>ppt_y</p:attrName>
                        </p:attrNameLst>
                      </p:cBhvr>
                      <p:tavLst>
                        <p:tav tm="0">
                          <p:val>
                            <p:strVal val="#ppt_y+.1"/>
                          </p:val>
                        </p:tav>
                        <p:tav tm="100000">
                          <p:val>
                            <p:strVal val="#ppt_y"/>
                          </p:val>
                        </p:tav>
                      </p:tavLst>
                    </p:anim>
                  </p:childTnLst>
                </p:cTn>
              </p:par>
            </p:tnLst>
          </p:tmpl>
        </p:tmplLst>
      </p:bldP>
      <p:bldP spid="17" grpId="0" build="p">
        <p:tmplLst>
          <p:tmpl lvl="1">
            <p:tnLst>
              <p:par>
                <p:cTn presetID="42" presetClass="entr" presetSubtype="0" fill="hold" nodeType="withEffect">
                  <p:stCondLst>
                    <p:cond delay="20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anim calcmode="lin" valueType="num">
                      <p:cBhvr>
                        <p:cTn dur="500" fill="hold"/>
                        <p:tgtEl>
                          <p:spTgt spid="17"/>
                        </p:tgtEl>
                        <p:attrNameLst>
                          <p:attrName>ppt_x</p:attrName>
                        </p:attrNameLst>
                      </p:cBhvr>
                      <p:tavLst>
                        <p:tav tm="0">
                          <p:val>
                            <p:strVal val="#ppt_x"/>
                          </p:val>
                        </p:tav>
                        <p:tav tm="100000">
                          <p:val>
                            <p:strVal val="#ppt_x"/>
                          </p:val>
                        </p:tav>
                      </p:tavLst>
                    </p:anim>
                    <p:anim calcmode="lin" valueType="num">
                      <p:cBhvr>
                        <p:cTn dur="500" fill="hold"/>
                        <p:tgtEl>
                          <p:spTgt spid="17"/>
                        </p:tgtEl>
                        <p:attrNameLst>
                          <p:attrName>ppt_y</p:attrName>
                        </p:attrNameLst>
                      </p:cBhvr>
                      <p:tavLst>
                        <p:tav tm="0">
                          <p:val>
                            <p:strVal val="#ppt_y+.1"/>
                          </p:val>
                        </p:tav>
                        <p:tav tm="100000">
                          <p:val>
                            <p:strVal val="#ppt_y"/>
                          </p:val>
                        </p:tav>
                      </p:tavLst>
                    </p:anim>
                  </p:childTnLst>
                </p:cTn>
              </p:par>
            </p:tnLst>
          </p:tmpl>
        </p:tmplLst>
      </p:bldP>
      <p:bldP spid="18" grpId="0" build="p">
        <p:tmplLst>
          <p:tmpl lvl="1">
            <p:tnLst>
              <p:par>
                <p:cTn presetID="10" presetClass="entr" presetSubtype="0" fill="hold" nodeType="withEffect">
                  <p:stCondLst>
                    <p:cond delay="80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7_Mockup">
    <p:spTree>
      <p:nvGrpSpPr>
        <p:cNvPr id="1" name=""/>
        <p:cNvGrpSpPr/>
        <p:nvPr/>
      </p:nvGrpSpPr>
      <p:grpSpPr>
        <a:xfrm>
          <a:off x="0" y="0"/>
          <a:ext cx="0" cy="0"/>
          <a:chOff x="0" y="0"/>
          <a:chExt cx="0" cy="0"/>
        </a:xfrm>
      </p:grpSpPr>
      <p:sp>
        <p:nvSpPr>
          <p:cNvPr id="9" name="Picture Placeholder 2"/>
          <p:cNvSpPr>
            <a:spLocks noGrp="1"/>
          </p:cNvSpPr>
          <p:nvPr>
            <p:ph type="pic" sz="quarter" idx="11"/>
          </p:nvPr>
        </p:nvSpPr>
        <p:spPr>
          <a:xfrm>
            <a:off x="7649673" y="1413843"/>
            <a:ext cx="3146355" cy="3977639"/>
          </a:xfrm>
        </p:spPr>
        <p:txBody>
          <a:bodyPr>
            <a:normAutofit/>
          </a:bodyPr>
          <a:lstStyle>
            <a:lvl1pPr>
              <a:defRPr sz="1400"/>
            </a:lvl1pPr>
          </a:lstStyle>
          <a:p>
            <a:endParaRPr lang="en-US" dirty="0"/>
          </a:p>
        </p:txBody>
      </p:sp>
    </p:spTree>
    <p:extLst>
      <p:ext uri="{BB962C8B-B14F-4D97-AF65-F5344CB8AC3E}">
        <p14:creationId xmlns:p14="http://schemas.microsoft.com/office/powerpoint/2010/main" val="41481427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en-US"/>
              <a:t>Click to edit Master title style</a:t>
            </a:r>
            <a:endParaRPr lang="en-US" dirty="0"/>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11/6/2016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4211" y="685800"/>
            <a:ext cx="4937655" cy="361526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08133" y="685801"/>
            <a:ext cx="4934479" cy="3615266"/>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11/6/2016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11/6/2016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11/6/2016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11/6/2016</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11/6/2016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11/6/2016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B61BEF0D-F0BB-DE4B-95CE-6DB70DBA9567}" type="datetimeFigureOut">
              <a:rPr lang="en-US" dirty="0"/>
              <a:pPr/>
              <a:t>11/6/2016</a:t>
            </a:fld>
            <a:endParaRPr lang="en-US" dirty="0"/>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en-US" dirty="0"/>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68" r:id="rId10"/>
    <p:sldLayoutId id="2147483663" r:id="rId11"/>
    <p:sldLayoutId id="2147483664" r:id="rId12"/>
    <p:sldLayoutId id="2147483665" r:id="rId13"/>
    <p:sldLayoutId id="2147483666" r:id="rId14"/>
    <p:sldLayoutId id="2147483667" r:id="rId15"/>
    <p:sldLayoutId id="2147483658" r:id="rId16"/>
    <p:sldLayoutId id="2147483659" r:id="rId17"/>
    <p:sldLayoutId id="2147483669" r:id="rId18"/>
    <p:sldLayoutId id="2147483670" r:id="rId19"/>
    <p:sldLayoutId id="2147483671" r:id="rId20"/>
    <p:sldLayoutId id="2147483672" r:id="rId21"/>
    <p:sldLayoutId id="2147483673" r:id="rId22"/>
    <p:sldLayoutId id="2147483674" r:id="rId23"/>
    <p:sldLayoutId id="2147483675" r:id="rId24"/>
    <p:sldLayoutId id="2147483676" r:id="rId25"/>
    <p:sldLayoutId id="2147483677" r:id="rId26"/>
    <p:sldLayoutId id="2147483678" r:id="rId2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3.jpg"/><Relationship Id="rId3" Type="http://schemas.openxmlformats.org/officeDocument/2006/relationships/image" Target="../media/image8.jpg"/><Relationship Id="rId7" Type="http://schemas.openxmlformats.org/officeDocument/2006/relationships/image" Target="../media/image12.jpg"/><Relationship Id="rId2" Type="http://schemas.openxmlformats.org/officeDocument/2006/relationships/slideLayout" Target="../slideLayouts/slideLayout20.xml"/><Relationship Id="rId1" Type="http://schemas.openxmlformats.org/officeDocument/2006/relationships/tags" Target="../tags/tag5.xml"/><Relationship Id="rId6" Type="http://schemas.openxmlformats.org/officeDocument/2006/relationships/image" Target="../media/image11.jpeg"/><Relationship Id="rId5" Type="http://schemas.openxmlformats.org/officeDocument/2006/relationships/image" Target="../media/image10.jpg"/><Relationship Id="rId4" Type="http://schemas.openxmlformats.org/officeDocument/2006/relationships/image" Target="../media/image9.jpg"/><Relationship Id="rId9" Type="http://schemas.openxmlformats.org/officeDocument/2006/relationships/image" Target="../media/image7.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0.xml"/><Relationship Id="rId1" Type="http://schemas.openxmlformats.org/officeDocument/2006/relationships/tags" Target="../tags/tag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3.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slideLayout" Target="../slideLayouts/slideLayout26.xml"/><Relationship Id="rId1" Type="http://schemas.openxmlformats.org/officeDocument/2006/relationships/tags" Target="../tags/tag7.xml"/></Relationships>
</file>

<file path=ppt/slides/_rels/slide14.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slideLayout" Target="../slideLayouts/slideLayout20.xml"/><Relationship Id="rId1" Type="http://schemas.openxmlformats.org/officeDocument/2006/relationships/tags" Target="../tags/tag8.xml"/><Relationship Id="rId4" Type="http://schemas.openxmlformats.org/officeDocument/2006/relationships/comments" Target="../comments/commen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jpg"/><Relationship Id="rId7" Type="http://schemas.openxmlformats.org/officeDocument/2006/relationships/image" Target="../media/image20.jpg"/><Relationship Id="rId2" Type="http://schemas.openxmlformats.org/officeDocument/2006/relationships/slideLayout" Target="../slideLayouts/slideLayout23.xml"/><Relationship Id="rId1" Type="http://schemas.openxmlformats.org/officeDocument/2006/relationships/tags" Target="../tags/tag9.xml"/><Relationship Id="rId6" Type="http://schemas.openxmlformats.org/officeDocument/2006/relationships/image" Target="../media/image19.jpg"/><Relationship Id="rId5" Type="http://schemas.openxmlformats.org/officeDocument/2006/relationships/image" Target="../media/image18.jpg"/><Relationship Id="rId4" Type="http://schemas.openxmlformats.org/officeDocument/2006/relationships/image" Target="../media/image17.jp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4.xml"/><Relationship Id="rId1" Type="http://schemas.openxmlformats.org/officeDocument/2006/relationships/tags" Target="../tags/tag10.xml"/></Relationships>
</file>

<file path=ppt/slides/_rels/slide18.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slideLayout" Target="../slideLayouts/slideLayout25.xml"/><Relationship Id="rId1" Type="http://schemas.openxmlformats.org/officeDocument/2006/relationships/tags" Target="../tags/tag11.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0.xml"/><Relationship Id="rId1" Type="http://schemas.openxmlformats.org/officeDocument/2006/relationships/tags" Target="../tags/tag12.xml"/></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slideLayout" Target="../slideLayouts/slideLayout20.xml"/><Relationship Id="rId1" Type="http://schemas.openxmlformats.org/officeDocument/2006/relationships/tags" Target="../tags/tag13.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slideLayout" Target="../slideLayouts/slideLayout20.xml"/><Relationship Id="rId1" Type="http://schemas.openxmlformats.org/officeDocument/2006/relationships/tags" Target="../tags/tag14.xml"/></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0.xml"/><Relationship Id="rId1" Type="http://schemas.openxmlformats.org/officeDocument/2006/relationships/tags" Target="../tags/tag15.xml"/></Relationships>
</file>

<file path=ppt/slides/_rels/slide24.xml.rels><?xml version="1.0" encoding="UTF-8" standalone="yes"?>
<Relationships xmlns="http://schemas.openxmlformats.org/package/2006/relationships"><Relationship Id="rId3" Type="http://schemas.openxmlformats.org/officeDocument/2006/relationships/comments" Target="../comments/comment3.xml"/><Relationship Id="rId2" Type="http://schemas.openxmlformats.org/officeDocument/2006/relationships/slideLayout" Target="../slideLayouts/slideLayout20.xml"/><Relationship Id="rId1" Type="http://schemas.openxmlformats.org/officeDocument/2006/relationships/tags" Target="../tags/tag16.xml"/></Relationships>
</file>

<file path=ppt/slides/_rels/slide25.xml.rels><?xml version="1.0" encoding="UTF-8" standalone="yes"?>
<Relationships xmlns="http://schemas.openxmlformats.org/package/2006/relationships"><Relationship Id="rId3" Type="http://schemas.openxmlformats.org/officeDocument/2006/relationships/comments" Target="../comments/comment4.xml"/><Relationship Id="rId2" Type="http://schemas.openxmlformats.org/officeDocument/2006/relationships/slideLayout" Target="../slideLayouts/slideLayout20.xml"/><Relationship Id="rId1" Type="http://schemas.openxmlformats.org/officeDocument/2006/relationships/tags" Target="../tags/tag17.xml"/></Relationships>
</file>

<file path=ppt/slides/_rels/slide26.xml.rels><?xml version="1.0" encoding="UTF-8" standalone="yes"?>
<Relationships xmlns="http://schemas.openxmlformats.org/package/2006/relationships"><Relationship Id="rId3" Type="http://schemas.openxmlformats.org/officeDocument/2006/relationships/comments" Target="../comments/comment5.xml"/><Relationship Id="rId2" Type="http://schemas.openxmlformats.org/officeDocument/2006/relationships/slideLayout" Target="../slideLayouts/slideLayout20.xml"/><Relationship Id="rId1" Type="http://schemas.openxmlformats.org/officeDocument/2006/relationships/tags" Target="../tags/tag18.xml"/></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slideLayout" Target="../slideLayouts/slideLayout20.xml"/><Relationship Id="rId1" Type="http://schemas.openxmlformats.org/officeDocument/2006/relationships/tags" Target="../tags/tag19.xml"/><Relationship Id="rId4" Type="http://schemas.openxmlformats.org/officeDocument/2006/relationships/comments" Target="../comments/comment6.xml"/></Relationships>
</file>

<file path=ppt/slides/_rels/slide28.xml.rels><?xml version="1.0" encoding="UTF-8" standalone="yes"?>
<Relationships xmlns="http://schemas.openxmlformats.org/package/2006/relationships"><Relationship Id="rId3" Type="http://schemas.openxmlformats.org/officeDocument/2006/relationships/comments" Target="../comments/comment7.xml"/><Relationship Id="rId2" Type="http://schemas.openxmlformats.org/officeDocument/2006/relationships/slideLayout" Target="../slideLayouts/slideLayout20.xml"/><Relationship Id="rId1" Type="http://schemas.openxmlformats.org/officeDocument/2006/relationships/tags" Target="../tags/tag20.xml"/></Relationships>
</file>

<file path=ppt/slides/_rels/slide29.xml.rels><?xml version="1.0" encoding="UTF-8" standalone="yes"?>
<Relationships xmlns="http://schemas.openxmlformats.org/package/2006/relationships"><Relationship Id="rId2" Type="http://schemas.openxmlformats.org/officeDocument/2006/relationships/comments" Target="../comments/comment8.xml"/><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9.xml"/><Relationship Id="rId1" Type="http://schemas.openxmlformats.org/officeDocument/2006/relationships/tags" Target="../tags/tag1.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20.xml"/><Relationship Id="rId1" Type="http://schemas.openxmlformats.org/officeDocument/2006/relationships/tags" Target="../tags/tag21.xml"/></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20.xml"/><Relationship Id="rId1" Type="http://schemas.openxmlformats.org/officeDocument/2006/relationships/tags" Target="../tags/tag22.xml"/></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20.xml"/><Relationship Id="rId1" Type="http://schemas.openxmlformats.org/officeDocument/2006/relationships/tags" Target="../tags/tag23.xml"/></Relationships>
</file>

<file path=ppt/slides/_rels/slide3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Layout" Target="../slideLayouts/slideLayout20.xml"/><Relationship Id="rId1" Type="http://schemas.openxmlformats.org/officeDocument/2006/relationships/tags" Target="../tags/tag24.xml"/><Relationship Id="rId4" Type="http://schemas.openxmlformats.org/officeDocument/2006/relationships/image" Target="../media/image33.png"/></Relationships>
</file>

<file path=ppt/slides/_rels/slide3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slideLayout" Target="../slideLayouts/slideLayout20.xml"/><Relationship Id="rId1" Type="http://schemas.openxmlformats.org/officeDocument/2006/relationships/tags" Target="../tags/tag25.xml"/><Relationship Id="rId4" Type="http://schemas.openxmlformats.org/officeDocument/2006/relationships/image" Target="../media/image33.png"/></Relationships>
</file>

<file path=ppt/slides/_rels/slide3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0.xml"/></Relationships>
</file>

<file path=ppt/slides/_rels/slide36.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slideLayout" Target="../slideLayouts/slideLayout20.xml"/><Relationship Id="rId1" Type="http://schemas.openxmlformats.org/officeDocument/2006/relationships/tags" Target="../tags/tag26.xml"/><Relationship Id="rId4" Type="http://schemas.openxmlformats.org/officeDocument/2006/relationships/image" Target="../media/image33.png"/></Relationships>
</file>

<file path=ppt/slides/_rels/slide37.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slideLayout" Target="../slideLayouts/slideLayout20.xml"/><Relationship Id="rId1" Type="http://schemas.openxmlformats.org/officeDocument/2006/relationships/tags" Target="../tags/tag27.xml"/><Relationship Id="rId4" Type="http://schemas.openxmlformats.org/officeDocument/2006/relationships/image" Target="../media/image33.png"/></Relationships>
</file>

<file path=ppt/slides/_rels/slide3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slideLayout" Target="../slideLayouts/slideLayout20.xml"/><Relationship Id="rId1" Type="http://schemas.openxmlformats.org/officeDocument/2006/relationships/tags" Target="../tags/tag28.xml"/><Relationship Id="rId4" Type="http://schemas.openxmlformats.org/officeDocument/2006/relationships/image" Target="../media/image33.png"/></Relationships>
</file>

<file path=ppt/slides/_rels/slide3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slideLayout" Target="../slideLayouts/slideLayout27.xml"/><Relationship Id="rId1" Type="http://schemas.openxmlformats.org/officeDocument/2006/relationships/tags" Target="../tags/tag29.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0.xml"/><Relationship Id="rId1" Type="http://schemas.openxmlformats.org/officeDocument/2006/relationships/tags" Target="../tags/tag2.xml"/></Relationships>
</file>

<file path=ppt/slides/_rels/slide4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slideLayout" Target="../slideLayouts/slideLayout20.xml"/><Relationship Id="rId1" Type="http://schemas.openxmlformats.org/officeDocument/2006/relationships/tags" Target="../tags/tag3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20.xml"/><Relationship Id="rId1" Type="http://schemas.openxmlformats.org/officeDocument/2006/relationships/tags" Target="../tags/tag31.xml"/></Relationships>
</file>

<file path=ppt/slides/_rels/slide43.xml.rels><?xml version="1.0" encoding="UTF-8" standalone="yes"?>
<Relationships xmlns="http://schemas.openxmlformats.org/package/2006/relationships"><Relationship Id="rId8" Type="http://schemas.openxmlformats.org/officeDocument/2006/relationships/image" Target="../media/image44.jpg"/><Relationship Id="rId3" Type="http://schemas.openxmlformats.org/officeDocument/2006/relationships/image" Target="../media/image39.jpg"/><Relationship Id="rId7" Type="http://schemas.openxmlformats.org/officeDocument/2006/relationships/image" Target="../media/image43.jpg"/><Relationship Id="rId12" Type="http://schemas.openxmlformats.org/officeDocument/2006/relationships/image" Target="../media/image48.jpg"/><Relationship Id="rId2" Type="http://schemas.openxmlformats.org/officeDocument/2006/relationships/slideLayout" Target="../slideLayouts/slideLayout20.xml"/><Relationship Id="rId1" Type="http://schemas.openxmlformats.org/officeDocument/2006/relationships/tags" Target="../tags/tag32.xml"/><Relationship Id="rId6" Type="http://schemas.openxmlformats.org/officeDocument/2006/relationships/image" Target="../media/image42.jpg"/><Relationship Id="rId11" Type="http://schemas.openxmlformats.org/officeDocument/2006/relationships/image" Target="../media/image47.jpg"/><Relationship Id="rId5" Type="http://schemas.openxmlformats.org/officeDocument/2006/relationships/image" Target="../media/image41.jpg"/><Relationship Id="rId10" Type="http://schemas.openxmlformats.org/officeDocument/2006/relationships/image" Target="../media/image46.jpg"/><Relationship Id="rId4" Type="http://schemas.openxmlformats.org/officeDocument/2006/relationships/image" Target="../media/image40.jpg"/><Relationship Id="rId9" Type="http://schemas.openxmlformats.org/officeDocument/2006/relationships/image" Target="../media/image45.jpg"/></Relationships>
</file>

<file path=ppt/slides/_rels/slide4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slideLayout" Target="../slideLayouts/slideLayout20.xml"/><Relationship Id="rId1" Type="http://schemas.openxmlformats.org/officeDocument/2006/relationships/tags" Target="../tags/tag33.xml"/><Relationship Id="rId4" Type="http://schemas.openxmlformats.org/officeDocument/2006/relationships/image" Target="../media/image50.png"/></Relationships>
</file>

<file path=ppt/slides/_rels/slide4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slideLayout" Target="../slideLayouts/slideLayout20.xml"/><Relationship Id="rId1" Type="http://schemas.openxmlformats.org/officeDocument/2006/relationships/tags" Target="../tags/tag34.xml"/></Relationships>
</file>

<file path=ppt/slides/_rels/slide4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slideLayout" Target="../slideLayouts/slideLayout20.xml"/><Relationship Id="rId1" Type="http://schemas.openxmlformats.org/officeDocument/2006/relationships/tags" Target="../tags/tag35.xml"/></Relationships>
</file>

<file path=ppt/slides/_rels/slide47.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slideLayout" Target="../slideLayouts/slideLayout20.xml"/><Relationship Id="rId1" Type="http://schemas.openxmlformats.org/officeDocument/2006/relationships/tags" Target="../tags/tag36.xml"/></Relationships>
</file>

<file path=ppt/slides/_rels/slide4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slideLayout" Target="../slideLayouts/slideLayout20.xml"/><Relationship Id="rId1" Type="http://schemas.openxmlformats.org/officeDocument/2006/relationships/tags" Target="../tags/tag37.xml"/><Relationship Id="rId4" Type="http://schemas.openxmlformats.org/officeDocument/2006/relationships/image" Target="../media/image55.png"/></Relationships>
</file>

<file path=ppt/slides/_rels/slide49.xml.rels><?xml version="1.0" encoding="UTF-8" standalone="yes"?>
<Relationships xmlns="http://schemas.openxmlformats.org/package/2006/relationships"><Relationship Id="rId3" Type="http://schemas.openxmlformats.org/officeDocument/2006/relationships/comments" Target="../comments/comment9.xml"/><Relationship Id="rId2" Type="http://schemas.openxmlformats.org/officeDocument/2006/relationships/image" Target="../media/image56.jpg"/><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21.xml"/><Relationship Id="rId5" Type="http://schemas.openxmlformats.org/officeDocument/2006/relationships/chart" Target="../charts/chart4.xml"/><Relationship Id="rId4" Type="http://schemas.openxmlformats.org/officeDocument/2006/relationships/chart" Target="../charts/chart3.xml"/></Relationships>
</file>

<file path=ppt/slides/_rels/slide50.xml.rels><?xml version="1.0" encoding="UTF-8" standalone="yes"?>
<Relationships xmlns="http://schemas.openxmlformats.org/package/2006/relationships"><Relationship Id="rId2" Type="http://schemas.openxmlformats.org/officeDocument/2006/relationships/comments" Target="../comments/comment10.xml"/><Relationship Id="rId1" Type="http://schemas.openxmlformats.org/officeDocument/2006/relationships/slideLayout" Target="../slideLayouts/slideLayout2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2" Type="http://schemas.openxmlformats.org/officeDocument/2006/relationships/comments" Target="../comments/comment1.xml"/><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0.xml"/><Relationship Id="rId1" Type="http://schemas.openxmlformats.org/officeDocument/2006/relationships/tags" Target="../tags/tag3.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19.xml"/><Relationship Id="rId1" Type="http://schemas.openxmlformats.org/officeDocument/2006/relationships/tags" Target="../tags/tag4.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bg2">
                <a:tint val="97000"/>
                <a:hueMod val="92000"/>
                <a:satMod val="169000"/>
                <a:lumMod val="164000"/>
              </a:schemeClr>
            </a:gs>
            <a:gs pos="100000">
              <a:schemeClr val="bg2">
                <a:shade val="96000"/>
                <a:satMod val="120000"/>
                <a:lumMod val="9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2888974" y="0"/>
            <a:ext cx="8001000" cy="904462"/>
          </a:xfrm>
        </p:spPr>
        <p:txBody>
          <a:bodyPr>
            <a:noAutofit/>
          </a:bodyPr>
          <a:lstStyle/>
          <a:p>
            <a:r>
              <a:rPr lang="el-GR" sz="6000" b="1" dirty="0" err="1"/>
              <a:t>Τει</a:t>
            </a:r>
            <a:r>
              <a:rPr lang="el-GR" sz="6000" b="1" dirty="0"/>
              <a:t> </a:t>
            </a:r>
            <a:r>
              <a:rPr lang="el-GR" sz="6000" b="1" dirty="0" err="1"/>
              <a:t>ιονιων</a:t>
            </a:r>
            <a:r>
              <a:rPr lang="el-GR" sz="6000" b="1" dirty="0"/>
              <a:t> </a:t>
            </a:r>
            <a:r>
              <a:rPr lang="el-GR" sz="6000" b="1" dirty="0" err="1"/>
              <a:t>νησων</a:t>
            </a:r>
            <a:endParaRPr lang="en-US" sz="6000" b="1" dirty="0"/>
          </a:p>
        </p:txBody>
      </p:sp>
      <p:pic>
        <p:nvPicPr>
          <p:cNvPr id="4" name="Picture 3"/>
          <p:cNvPicPr>
            <a:picLocks noChangeAspect="1"/>
          </p:cNvPicPr>
          <p:nvPr/>
        </p:nvPicPr>
        <p:blipFill>
          <a:blip r:embed="rId2"/>
          <a:stretch>
            <a:fillRect/>
          </a:stretch>
        </p:blipFill>
        <p:spPr>
          <a:xfrm>
            <a:off x="0" y="0"/>
            <a:ext cx="2743200" cy="2743200"/>
          </a:xfrm>
          <a:prstGeom prst="rect">
            <a:avLst/>
          </a:prstGeom>
        </p:spPr>
      </p:pic>
      <p:sp>
        <p:nvSpPr>
          <p:cNvPr id="5" name="TextBox 4"/>
          <p:cNvSpPr txBox="1"/>
          <p:nvPr/>
        </p:nvSpPr>
        <p:spPr>
          <a:xfrm>
            <a:off x="2888973" y="904462"/>
            <a:ext cx="6917635" cy="707886"/>
          </a:xfrm>
          <a:prstGeom prst="rect">
            <a:avLst/>
          </a:prstGeom>
          <a:noFill/>
        </p:spPr>
        <p:txBody>
          <a:bodyPr wrap="square" rtlCol="0">
            <a:spAutoFit/>
          </a:bodyPr>
          <a:lstStyle/>
          <a:p>
            <a:r>
              <a:rPr lang="el-GR" sz="2000" b="1" dirty="0"/>
              <a:t>ΕΦΑΡΜΟΓΕΣ ΠΛΗΡΟΦΟΡΙΚΗΣ ΣΤΗ ΔΙΟΙΚΗΣΗ ΚΑΙ ΣΤΗΝ ΟΙΚΟΝΟΜΙΑ </a:t>
            </a:r>
            <a:endParaRPr lang="en-US" sz="2000" b="1" dirty="0"/>
          </a:p>
        </p:txBody>
      </p:sp>
      <p:sp>
        <p:nvSpPr>
          <p:cNvPr id="6" name="TextBox 5"/>
          <p:cNvSpPr txBox="1"/>
          <p:nvPr/>
        </p:nvSpPr>
        <p:spPr>
          <a:xfrm>
            <a:off x="2202346" y="3197729"/>
            <a:ext cx="9374256" cy="646331"/>
          </a:xfrm>
          <a:prstGeom prst="rect">
            <a:avLst/>
          </a:prstGeom>
          <a:noFill/>
        </p:spPr>
        <p:txBody>
          <a:bodyPr wrap="square" rtlCol="0">
            <a:spAutoFit/>
          </a:bodyPr>
          <a:lstStyle/>
          <a:p>
            <a:r>
              <a:rPr lang="el-GR" sz="3600" b="1" dirty="0"/>
              <a:t>ΠΑΡΟΥΣΙΑΣΗ ΠΤΥΧΙΑΚΗΣ ΕΡΓΑΣΙΑΣ </a:t>
            </a:r>
            <a:endParaRPr lang="en-US" sz="3600" dirty="0"/>
          </a:p>
        </p:txBody>
      </p:sp>
    </p:spTree>
    <p:extLst>
      <p:ext uri="{BB962C8B-B14F-4D97-AF65-F5344CB8AC3E}">
        <p14:creationId xmlns:p14="http://schemas.microsoft.com/office/powerpoint/2010/main" val="801759715"/>
      </p:ext>
    </p:extLst>
  </p:cSld>
  <p:clrMapOvr>
    <a:masterClrMapping/>
  </p:clrMapOvr>
  <p:transition spd="med" advTm="8600">
    <p:pull/>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8584972" y="885371"/>
            <a:ext cx="2953885" cy="5244441"/>
          </a:xfrm>
          <a:prstGeom prst="rect">
            <a:avLst/>
          </a:prstGeom>
        </p:spPr>
      </p:pic>
      <p:sp>
        <p:nvSpPr>
          <p:cNvPr id="5" name="Rectangle 4"/>
          <p:cNvSpPr/>
          <p:nvPr/>
        </p:nvSpPr>
        <p:spPr>
          <a:xfrm>
            <a:off x="362857" y="333829"/>
            <a:ext cx="3947886" cy="66765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l-GR" b="1" dirty="0">
                <a:ln w="0"/>
                <a:solidFill>
                  <a:schemeClr val="tx1"/>
                </a:solidFill>
                <a:effectLst>
                  <a:outerShdw blurRad="38100" dist="19050" dir="2700000" algn="tl" rotWithShape="0">
                    <a:schemeClr val="dk1">
                      <a:alpha val="40000"/>
                    </a:schemeClr>
                  </a:outerShdw>
                </a:effectLst>
              </a:rPr>
              <a:t>ΙΣΧΥΡΗ ΦΩΤΟΓΡΑΦΙΚΗ ΚΑΜΕΡΑ</a:t>
            </a:r>
            <a:endParaRPr lang="en-US" b="1" dirty="0">
              <a:ln w="22225">
                <a:solidFill>
                  <a:schemeClr val="accent2"/>
                </a:solidFill>
                <a:prstDash val="solid"/>
              </a:ln>
              <a:solidFill>
                <a:schemeClr val="accent2">
                  <a:lumMod val="40000"/>
                  <a:lumOff val="60000"/>
                </a:schemeClr>
              </a:solidFill>
            </a:endParaRPr>
          </a:p>
        </p:txBody>
      </p:sp>
      <p:sp>
        <p:nvSpPr>
          <p:cNvPr id="7" name="Rectangle 6"/>
          <p:cNvSpPr/>
          <p:nvPr/>
        </p:nvSpPr>
        <p:spPr>
          <a:xfrm>
            <a:off x="362857" y="1146867"/>
            <a:ext cx="3947886" cy="667657"/>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l-GR" b="1" dirty="0">
                <a:ln w="0"/>
                <a:solidFill>
                  <a:schemeClr val="tx1"/>
                </a:solidFill>
                <a:effectLst>
                  <a:outerShdw blurRad="38100" dist="19050" dir="2700000" algn="tl" rotWithShape="0">
                    <a:schemeClr val="dk1">
                      <a:alpha val="40000"/>
                    </a:schemeClr>
                  </a:outerShdw>
                </a:effectLst>
              </a:rPr>
              <a:t>ΣΥΝΔΕΣΗ ΣΤΟ ΔΙΑΔΙΚΤΥΟ </a:t>
            </a:r>
            <a:endParaRPr lang="en-US" b="1" dirty="0">
              <a:ln w="22225">
                <a:solidFill>
                  <a:schemeClr val="accent2"/>
                </a:solidFill>
                <a:prstDash val="solid"/>
              </a:ln>
              <a:solidFill>
                <a:schemeClr val="accent2">
                  <a:lumMod val="40000"/>
                  <a:lumOff val="60000"/>
                </a:schemeClr>
              </a:solidFill>
            </a:endParaRPr>
          </a:p>
        </p:txBody>
      </p:sp>
      <p:sp>
        <p:nvSpPr>
          <p:cNvPr id="8" name="Rectangle 7"/>
          <p:cNvSpPr/>
          <p:nvPr/>
        </p:nvSpPr>
        <p:spPr>
          <a:xfrm>
            <a:off x="362857" y="1945391"/>
            <a:ext cx="3947886" cy="667657"/>
          </a:xfrm>
          <a:prstGeom prst="rect">
            <a:avLst/>
          </a:prstGeom>
          <a:solidFill>
            <a:srgbClr val="FFC000"/>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el-GR" b="1" dirty="0">
                <a:ln w="0"/>
                <a:solidFill>
                  <a:schemeClr val="tx1"/>
                </a:solidFill>
                <a:effectLst>
                  <a:outerShdw blurRad="38100" dist="19050" dir="2700000" algn="tl" rotWithShape="0">
                    <a:schemeClr val="dk1">
                      <a:alpha val="40000"/>
                    </a:schemeClr>
                  </a:outerShdw>
                </a:effectLst>
              </a:rPr>
              <a:t>ΣΥΝΔΕΣΗ ΣΕ ΔΙΚΤΥΟ ΚΙΝΗΤΗΣ ΤΗΛΕΦΩΝΙΑΣ</a:t>
            </a:r>
            <a:endParaRPr lang="en-US" b="1" dirty="0">
              <a:ln w="22225">
                <a:solidFill>
                  <a:schemeClr val="accent2"/>
                </a:solidFill>
                <a:prstDash val="solid"/>
              </a:ln>
              <a:solidFill>
                <a:schemeClr val="accent2">
                  <a:lumMod val="40000"/>
                  <a:lumOff val="60000"/>
                </a:schemeClr>
              </a:solidFill>
            </a:endParaRPr>
          </a:p>
        </p:txBody>
      </p:sp>
      <p:sp>
        <p:nvSpPr>
          <p:cNvPr id="9" name="Rectangle 8"/>
          <p:cNvSpPr/>
          <p:nvPr/>
        </p:nvSpPr>
        <p:spPr>
          <a:xfrm>
            <a:off x="362857" y="2700372"/>
            <a:ext cx="3947886" cy="667657"/>
          </a:xfrm>
          <a:prstGeom prst="rect">
            <a:avLst/>
          </a:prstGeom>
          <a:solidFill>
            <a:schemeClr val="accent1">
              <a:lumMod val="60000"/>
              <a:lumOff val="4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l-GR" b="1" dirty="0">
                <a:ln w="0"/>
                <a:solidFill>
                  <a:schemeClr val="tx1"/>
                </a:solidFill>
                <a:effectLst>
                  <a:outerShdw blurRad="38100" dist="19050" dir="2700000" algn="tl" rotWithShape="0">
                    <a:schemeClr val="dk1">
                      <a:alpha val="40000"/>
                    </a:schemeClr>
                  </a:outerShdw>
                </a:effectLst>
              </a:rPr>
              <a:t>ΠΛΗΘΩΡΑ ΕΦΑΡΜΟΓΩΝ</a:t>
            </a:r>
            <a:endParaRPr lang="en-US" b="1" dirty="0">
              <a:ln w="22225">
                <a:solidFill>
                  <a:schemeClr val="accent2"/>
                </a:solidFill>
                <a:prstDash val="solid"/>
              </a:ln>
              <a:solidFill>
                <a:schemeClr val="accent2">
                  <a:lumMod val="40000"/>
                  <a:lumOff val="60000"/>
                </a:schemeClr>
              </a:solidFill>
            </a:endParaRPr>
          </a:p>
        </p:txBody>
      </p:sp>
      <p:sp>
        <p:nvSpPr>
          <p:cNvPr id="10" name="Rectangle 9"/>
          <p:cNvSpPr/>
          <p:nvPr/>
        </p:nvSpPr>
        <p:spPr>
          <a:xfrm>
            <a:off x="362857" y="3455353"/>
            <a:ext cx="3947886" cy="667657"/>
          </a:xfrm>
          <a:prstGeom prst="rect">
            <a:avLst/>
          </a:prstGeom>
          <a:solidFill>
            <a:srgbClr val="92D05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l-GR" sz="2000" b="1" dirty="0">
                <a:ln w="0"/>
                <a:solidFill>
                  <a:schemeClr val="tx1"/>
                </a:solidFill>
                <a:effectLst>
                  <a:outerShdw blurRad="38100" dist="19050" dir="2700000" algn="tl" rotWithShape="0">
                    <a:schemeClr val="dk1">
                      <a:alpha val="40000"/>
                    </a:schemeClr>
                  </a:outerShdw>
                </a:effectLst>
              </a:rPr>
              <a:t>ΕΞΥΠΝΟ ΛΕΙΤΟΥΡΓΙΚΟ ΣΥΣΤΗΜΑ</a:t>
            </a:r>
            <a:endParaRPr lang="en-US" sz="2000" b="1" dirty="0">
              <a:ln w="22225">
                <a:solidFill>
                  <a:schemeClr val="accent2"/>
                </a:solidFill>
                <a:prstDash val="solid"/>
              </a:ln>
              <a:solidFill>
                <a:schemeClr val="tx1"/>
              </a:solidFill>
            </a:endParaRPr>
          </a:p>
        </p:txBody>
      </p:sp>
      <p:sp>
        <p:nvSpPr>
          <p:cNvPr id="11" name="Rectangle 10"/>
          <p:cNvSpPr/>
          <p:nvPr/>
        </p:nvSpPr>
        <p:spPr>
          <a:xfrm>
            <a:off x="362857" y="4210334"/>
            <a:ext cx="3947886" cy="667657"/>
          </a:xfrm>
          <a:prstGeom prst="rect">
            <a:avLst/>
          </a:prstGeom>
          <a:solidFill>
            <a:srgbClr val="7030A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l-GR" b="1" dirty="0">
                <a:ln w="0"/>
                <a:solidFill>
                  <a:schemeClr val="tx1"/>
                </a:solidFill>
                <a:effectLst>
                  <a:outerShdw blurRad="38100" dist="19050" dir="2700000" algn="tl" rotWithShape="0">
                    <a:schemeClr val="dk1">
                      <a:alpha val="40000"/>
                    </a:schemeClr>
                  </a:outerShdw>
                </a:effectLst>
              </a:rPr>
              <a:t>ΚΑΙΝΟΤΟΜΙΕΣ ΚΑΙ ΚΑΙΝΟΥΡΓΙΕΣ ΤΕΧΝΟΛΟΓΙΕΣ</a:t>
            </a:r>
            <a:endParaRPr lang="en-US" b="1" dirty="0">
              <a:ln w="22225">
                <a:solidFill>
                  <a:schemeClr val="accent2"/>
                </a:solidFill>
                <a:prstDash val="solid"/>
              </a:ln>
              <a:solidFill>
                <a:schemeClr val="accent2">
                  <a:lumMod val="40000"/>
                  <a:lumOff val="60000"/>
                </a:schemeClr>
              </a:solidFill>
            </a:endParaRPr>
          </a:p>
        </p:txBody>
      </p:sp>
      <p:pic>
        <p:nvPicPr>
          <p:cNvPr id="13" name="Picture 12"/>
          <p:cNvPicPr>
            <a:picLocks noChangeAspect="1"/>
          </p:cNvPicPr>
          <p:nvPr/>
        </p:nvPicPr>
        <p:blipFill>
          <a:blip r:embed="rId4"/>
          <a:stretch>
            <a:fillRect/>
          </a:stretch>
        </p:blipFill>
        <p:spPr>
          <a:xfrm>
            <a:off x="8437032" y="930706"/>
            <a:ext cx="3249763" cy="4874645"/>
          </a:xfrm>
          <a:prstGeom prst="rect">
            <a:avLst/>
          </a:prstGeom>
        </p:spPr>
      </p:pic>
      <p:pic>
        <p:nvPicPr>
          <p:cNvPr id="14" name="Picture 13"/>
          <p:cNvPicPr>
            <a:picLocks noChangeAspect="1"/>
          </p:cNvPicPr>
          <p:nvPr/>
        </p:nvPicPr>
        <p:blipFill>
          <a:blip r:embed="rId5"/>
          <a:stretch>
            <a:fillRect/>
          </a:stretch>
        </p:blipFill>
        <p:spPr>
          <a:xfrm>
            <a:off x="8556910" y="871386"/>
            <a:ext cx="2981947" cy="5258426"/>
          </a:xfrm>
          <a:prstGeom prst="rect">
            <a:avLst/>
          </a:prstGeom>
        </p:spPr>
      </p:pic>
      <p:pic>
        <p:nvPicPr>
          <p:cNvPr id="15" name="Picture 14"/>
          <p:cNvPicPr>
            <a:picLocks noChangeAspect="1"/>
          </p:cNvPicPr>
          <p:nvPr/>
        </p:nvPicPr>
        <p:blipFill>
          <a:blip r:embed="rId6"/>
          <a:stretch>
            <a:fillRect/>
          </a:stretch>
        </p:blipFill>
        <p:spPr>
          <a:xfrm>
            <a:off x="8496970" y="855520"/>
            <a:ext cx="3129885" cy="5232400"/>
          </a:xfrm>
          <a:prstGeom prst="rect">
            <a:avLst/>
          </a:prstGeom>
        </p:spPr>
      </p:pic>
      <p:pic>
        <p:nvPicPr>
          <p:cNvPr id="18" name="Picture 17"/>
          <p:cNvPicPr>
            <a:picLocks noChangeAspect="1"/>
          </p:cNvPicPr>
          <p:nvPr/>
        </p:nvPicPr>
        <p:blipFill>
          <a:blip r:embed="rId7"/>
          <a:stretch>
            <a:fillRect/>
          </a:stretch>
        </p:blipFill>
        <p:spPr>
          <a:xfrm>
            <a:off x="8471807" y="915792"/>
            <a:ext cx="3067050" cy="2381250"/>
          </a:xfrm>
          <a:prstGeom prst="rect">
            <a:avLst/>
          </a:prstGeom>
        </p:spPr>
      </p:pic>
      <p:pic>
        <p:nvPicPr>
          <p:cNvPr id="19" name="Picture 18"/>
          <p:cNvPicPr>
            <a:picLocks noChangeAspect="1"/>
          </p:cNvPicPr>
          <p:nvPr/>
        </p:nvPicPr>
        <p:blipFill>
          <a:blip r:embed="rId7"/>
          <a:stretch>
            <a:fillRect/>
          </a:stretch>
        </p:blipFill>
        <p:spPr>
          <a:xfrm flipH="1">
            <a:off x="8556909" y="3267618"/>
            <a:ext cx="3069946" cy="2551717"/>
          </a:xfrm>
          <a:prstGeom prst="rect">
            <a:avLst/>
          </a:prstGeom>
        </p:spPr>
      </p:pic>
      <p:pic>
        <p:nvPicPr>
          <p:cNvPr id="20" name="Picture 19"/>
          <p:cNvPicPr>
            <a:picLocks noChangeAspect="1"/>
          </p:cNvPicPr>
          <p:nvPr/>
        </p:nvPicPr>
        <p:blipFill>
          <a:blip r:embed="rId8"/>
          <a:stretch>
            <a:fillRect/>
          </a:stretch>
        </p:blipFill>
        <p:spPr>
          <a:xfrm flipH="1">
            <a:off x="8437031" y="965463"/>
            <a:ext cx="3249764" cy="4853872"/>
          </a:xfrm>
          <a:prstGeom prst="rect">
            <a:avLst/>
          </a:prstGeom>
        </p:spPr>
      </p:pic>
      <p:pic>
        <p:nvPicPr>
          <p:cNvPr id="3" name="Picture 2"/>
          <p:cNvPicPr>
            <a:picLocks noChangeAspect="1"/>
          </p:cNvPicPr>
          <p:nvPr/>
        </p:nvPicPr>
        <p:blipFill>
          <a:blip r:embed="rId9"/>
          <a:stretch>
            <a:fillRect/>
          </a:stretch>
        </p:blipFill>
        <p:spPr>
          <a:xfrm>
            <a:off x="2866564" y="36185"/>
            <a:ext cx="9325436" cy="6838336"/>
          </a:xfrm>
          <a:prstGeom prst="rect">
            <a:avLst/>
          </a:prstGeom>
        </p:spPr>
      </p:pic>
    </p:spTree>
    <p:custDataLst>
      <p:tags r:id="rId1"/>
    </p:custDataLst>
    <p:extLst>
      <p:ext uri="{BB962C8B-B14F-4D97-AF65-F5344CB8AC3E}">
        <p14:creationId xmlns:p14="http://schemas.microsoft.com/office/powerpoint/2010/main" val="2044843562"/>
      </p:ext>
    </p:extLst>
  </p:cSld>
  <p:clrMapOvr>
    <a:masterClrMapping/>
  </p:clrMapOvr>
  <mc:AlternateContent xmlns:mc="http://schemas.openxmlformats.org/markup-compatibility/2006" xmlns:p14="http://schemas.microsoft.com/office/powerpoint/2010/main">
    <mc:Choice Requires="p14">
      <p:transition spd="slow" p14:dur="2000" advTm="19890"/>
    </mc:Choice>
    <mc:Fallback xmlns="">
      <p:transition spd="slow" advTm="1989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xit" presetSubtype="0" fill="hold" nodeType="clickEffect">
                                  <p:stCondLst>
                                    <p:cond delay="0"/>
                                  </p:stCondLst>
                                  <p:childTnLst>
                                    <p:animEffect transition="out" filter="fade">
                                      <p:cBhvr>
                                        <p:cTn id="25" dur="500"/>
                                        <p:tgtEl>
                                          <p:spTgt spid="6"/>
                                        </p:tgtEl>
                                      </p:cBhvr>
                                    </p:animEffect>
                                    <p:set>
                                      <p:cBhvr>
                                        <p:cTn id="26" dur="1" fill="hold">
                                          <p:stCondLst>
                                            <p:cond delay="499"/>
                                          </p:stCondLst>
                                        </p:cTn>
                                        <p:tgtEl>
                                          <p:spTgt spid="6"/>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500"/>
                                        <p:tgtEl>
                                          <p:spTgt spid="13"/>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xit" presetSubtype="0" fill="hold" nodeType="clickEffect">
                                  <p:stCondLst>
                                    <p:cond delay="0"/>
                                  </p:stCondLst>
                                  <p:childTnLst>
                                    <p:set>
                                      <p:cBhvr>
                                        <p:cTn id="35" dur="1" fill="hold">
                                          <p:stCondLst>
                                            <p:cond delay="0"/>
                                          </p:stCondLst>
                                        </p:cTn>
                                        <p:tgtEl>
                                          <p:spTgt spid="13"/>
                                        </p:tgtEl>
                                        <p:attrNameLst>
                                          <p:attrName>style.visibility</p:attrName>
                                        </p:attrNameLst>
                                      </p:cBhvr>
                                      <p:to>
                                        <p:strVal val="hidden"/>
                                      </p:to>
                                    </p:se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8"/>
                                        </p:tgtEl>
                                        <p:attrNameLst>
                                          <p:attrName>style.visibility</p:attrName>
                                        </p:attrNameLst>
                                      </p:cBhvr>
                                      <p:to>
                                        <p:strVal val="visible"/>
                                      </p:to>
                                    </p:set>
                                    <p:animEffect transition="in" filter="fade">
                                      <p:cBhvr>
                                        <p:cTn id="40" dur="500"/>
                                        <p:tgtEl>
                                          <p:spTgt spid="8"/>
                                        </p:tgtEl>
                                      </p:cBhvr>
                                    </p:animEffect>
                                  </p:childTnLst>
                                </p:cTn>
                              </p:par>
                              <p:par>
                                <p:cTn id="41" presetID="10" presetClass="entr" presetSubtype="0" fill="hold" nodeType="withEffect">
                                  <p:stCondLst>
                                    <p:cond delay="0"/>
                                  </p:stCondLst>
                                  <p:childTnLst>
                                    <p:set>
                                      <p:cBhvr>
                                        <p:cTn id="42" dur="1" fill="hold">
                                          <p:stCondLst>
                                            <p:cond delay="0"/>
                                          </p:stCondLst>
                                        </p:cTn>
                                        <p:tgtEl>
                                          <p:spTgt spid="14"/>
                                        </p:tgtEl>
                                        <p:attrNameLst>
                                          <p:attrName>style.visibility</p:attrName>
                                        </p:attrNameLst>
                                      </p:cBhvr>
                                      <p:to>
                                        <p:strVal val="visible"/>
                                      </p:to>
                                    </p:set>
                                    <p:animEffect transition="in" filter="fade">
                                      <p:cBhvr>
                                        <p:cTn id="43" dur="500"/>
                                        <p:tgtEl>
                                          <p:spTgt spid="14"/>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xit" presetSubtype="0" fill="hold" nodeType="clickEffect">
                                  <p:stCondLst>
                                    <p:cond delay="0"/>
                                  </p:stCondLst>
                                  <p:childTnLst>
                                    <p:animEffect transition="out" filter="fade">
                                      <p:cBhvr>
                                        <p:cTn id="47" dur="500"/>
                                        <p:tgtEl>
                                          <p:spTgt spid="14"/>
                                        </p:tgtEl>
                                      </p:cBhvr>
                                    </p:animEffect>
                                    <p:set>
                                      <p:cBhvr>
                                        <p:cTn id="48" dur="1" fill="hold">
                                          <p:stCondLst>
                                            <p:cond delay="499"/>
                                          </p:stCondLst>
                                        </p:cTn>
                                        <p:tgtEl>
                                          <p:spTgt spid="14"/>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9"/>
                                        </p:tgtEl>
                                        <p:attrNameLst>
                                          <p:attrName>style.visibility</p:attrName>
                                        </p:attrNameLst>
                                      </p:cBhvr>
                                      <p:to>
                                        <p:strVal val="visible"/>
                                      </p:to>
                                    </p:set>
                                    <p:animEffect transition="in" filter="fade">
                                      <p:cBhvr>
                                        <p:cTn id="53" dur="500"/>
                                        <p:tgtEl>
                                          <p:spTgt spid="9"/>
                                        </p:tgtEl>
                                      </p:cBhvr>
                                    </p:animEffect>
                                  </p:childTnLst>
                                </p:cTn>
                              </p:par>
                              <p:par>
                                <p:cTn id="54" presetID="10" presetClass="entr" presetSubtype="0" fill="hold" nodeType="withEffect">
                                  <p:stCondLst>
                                    <p:cond delay="0"/>
                                  </p:stCondLst>
                                  <p:childTnLst>
                                    <p:set>
                                      <p:cBhvr>
                                        <p:cTn id="55" dur="1" fill="hold">
                                          <p:stCondLst>
                                            <p:cond delay="0"/>
                                          </p:stCondLst>
                                        </p:cTn>
                                        <p:tgtEl>
                                          <p:spTgt spid="15"/>
                                        </p:tgtEl>
                                        <p:attrNameLst>
                                          <p:attrName>style.visibility</p:attrName>
                                        </p:attrNameLst>
                                      </p:cBhvr>
                                      <p:to>
                                        <p:strVal val="visible"/>
                                      </p:to>
                                    </p:set>
                                    <p:animEffect transition="in" filter="fade">
                                      <p:cBhvr>
                                        <p:cTn id="56" dur="500"/>
                                        <p:tgtEl>
                                          <p:spTgt spid="15"/>
                                        </p:tgtEl>
                                      </p:cBhvr>
                                    </p:animEffect>
                                  </p:childTnLst>
                                </p:cTn>
                              </p:par>
                            </p:childTnLst>
                          </p:cTn>
                        </p:par>
                      </p:childTnLst>
                    </p:cTn>
                  </p:par>
                  <p:par>
                    <p:cTn id="57" fill="hold">
                      <p:stCondLst>
                        <p:cond delay="indefinite"/>
                      </p:stCondLst>
                      <p:childTnLst>
                        <p:par>
                          <p:cTn id="58" fill="hold">
                            <p:stCondLst>
                              <p:cond delay="0"/>
                            </p:stCondLst>
                            <p:childTnLst>
                              <p:par>
                                <p:cTn id="59" presetID="2" presetClass="exit" presetSubtype="4" fill="hold" nodeType="clickEffect">
                                  <p:stCondLst>
                                    <p:cond delay="0"/>
                                  </p:stCondLst>
                                  <p:childTnLst>
                                    <p:anim calcmode="lin" valueType="num">
                                      <p:cBhvr additive="base">
                                        <p:cTn id="60" dur="500"/>
                                        <p:tgtEl>
                                          <p:spTgt spid="15"/>
                                        </p:tgtEl>
                                        <p:attrNameLst>
                                          <p:attrName>ppt_x</p:attrName>
                                        </p:attrNameLst>
                                      </p:cBhvr>
                                      <p:tavLst>
                                        <p:tav tm="0">
                                          <p:val>
                                            <p:strVal val="ppt_x"/>
                                          </p:val>
                                        </p:tav>
                                        <p:tav tm="100000">
                                          <p:val>
                                            <p:strVal val="ppt_x"/>
                                          </p:val>
                                        </p:tav>
                                      </p:tavLst>
                                    </p:anim>
                                    <p:anim calcmode="lin" valueType="num">
                                      <p:cBhvr additive="base">
                                        <p:cTn id="61" dur="500"/>
                                        <p:tgtEl>
                                          <p:spTgt spid="15"/>
                                        </p:tgtEl>
                                        <p:attrNameLst>
                                          <p:attrName>ppt_y</p:attrName>
                                        </p:attrNameLst>
                                      </p:cBhvr>
                                      <p:tavLst>
                                        <p:tav tm="0">
                                          <p:val>
                                            <p:strVal val="ppt_y"/>
                                          </p:val>
                                        </p:tav>
                                        <p:tav tm="100000">
                                          <p:val>
                                            <p:strVal val="1+ppt_h/2"/>
                                          </p:val>
                                        </p:tav>
                                      </p:tavLst>
                                    </p:anim>
                                    <p:set>
                                      <p:cBhvr>
                                        <p:cTn id="62" dur="1" fill="hold">
                                          <p:stCondLst>
                                            <p:cond delay="499"/>
                                          </p:stCondLst>
                                        </p:cTn>
                                        <p:tgtEl>
                                          <p:spTgt spid="15"/>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10"/>
                                        </p:tgtEl>
                                        <p:attrNameLst>
                                          <p:attrName>style.visibility</p:attrName>
                                        </p:attrNameLst>
                                      </p:cBhvr>
                                      <p:to>
                                        <p:strVal val="visible"/>
                                      </p:to>
                                    </p:set>
                                    <p:animEffect transition="in" filter="fade">
                                      <p:cBhvr>
                                        <p:cTn id="67" dur="500"/>
                                        <p:tgtEl>
                                          <p:spTgt spid="10"/>
                                        </p:tgtEl>
                                      </p:cBhvr>
                                    </p:animEffect>
                                  </p:childTnLst>
                                </p:cTn>
                              </p:par>
                              <p:par>
                                <p:cTn id="68" presetID="10" presetClass="entr" presetSubtype="0" fill="hold" nodeType="withEffect">
                                  <p:stCondLst>
                                    <p:cond delay="0"/>
                                  </p:stCondLst>
                                  <p:childTnLst>
                                    <p:set>
                                      <p:cBhvr>
                                        <p:cTn id="69" dur="1" fill="hold">
                                          <p:stCondLst>
                                            <p:cond delay="0"/>
                                          </p:stCondLst>
                                        </p:cTn>
                                        <p:tgtEl>
                                          <p:spTgt spid="18"/>
                                        </p:tgtEl>
                                        <p:attrNameLst>
                                          <p:attrName>style.visibility</p:attrName>
                                        </p:attrNameLst>
                                      </p:cBhvr>
                                      <p:to>
                                        <p:strVal val="visible"/>
                                      </p:to>
                                    </p:set>
                                    <p:animEffect transition="in" filter="fade">
                                      <p:cBhvr>
                                        <p:cTn id="70" dur="500"/>
                                        <p:tgtEl>
                                          <p:spTgt spid="18"/>
                                        </p:tgtEl>
                                      </p:cBhvr>
                                    </p:animEffect>
                                  </p:childTnLst>
                                </p:cTn>
                              </p:par>
                              <p:par>
                                <p:cTn id="71" presetID="10" presetClass="entr" presetSubtype="0" fill="hold" nodeType="withEffect">
                                  <p:stCondLst>
                                    <p:cond delay="0"/>
                                  </p:stCondLst>
                                  <p:childTnLst>
                                    <p:set>
                                      <p:cBhvr>
                                        <p:cTn id="72" dur="1" fill="hold">
                                          <p:stCondLst>
                                            <p:cond delay="0"/>
                                          </p:stCondLst>
                                        </p:cTn>
                                        <p:tgtEl>
                                          <p:spTgt spid="19"/>
                                        </p:tgtEl>
                                        <p:attrNameLst>
                                          <p:attrName>style.visibility</p:attrName>
                                        </p:attrNameLst>
                                      </p:cBhvr>
                                      <p:to>
                                        <p:strVal val="visible"/>
                                      </p:to>
                                    </p:set>
                                    <p:animEffect transition="in" filter="fade">
                                      <p:cBhvr>
                                        <p:cTn id="73" dur="500"/>
                                        <p:tgtEl>
                                          <p:spTgt spid="19"/>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grpId="0" nodeType="clickEffect">
                                  <p:stCondLst>
                                    <p:cond delay="0"/>
                                  </p:stCondLst>
                                  <p:childTnLst>
                                    <p:set>
                                      <p:cBhvr>
                                        <p:cTn id="77" dur="1" fill="hold">
                                          <p:stCondLst>
                                            <p:cond delay="0"/>
                                          </p:stCondLst>
                                        </p:cTn>
                                        <p:tgtEl>
                                          <p:spTgt spid="11"/>
                                        </p:tgtEl>
                                        <p:attrNameLst>
                                          <p:attrName>style.visibility</p:attrName>
                                        </p:attrNameLst>
                                      </p:cBhvr>
                                      <p:to>
                                        <p:strVal val="visible"/>
                                      </p:to>
                                    </p:set>
                                    <p:animEffect transition="in" filter="fade">
                                      <p:cBhvr>
                                        <p:cTn id="78" dur="500"/>
                                        <p:tgtEl>
                                          <p:spTgt spid="11"/>
                                        </p:tgtEl>
                                      </p:cBhvr>
                                    </p:animEffect>
                                  </p:childTnLst>
                                </p:cTn>
                              </p:par>
                              <p:par>
                                <p:cTn id="79" presetID="10" presetClass="entr" presetSubtype="0" fill="hold" nodeType="withEffect">
                                  <p:stCondLst>
                                    <p:cond delay="0"/>
                                  </p:stCondLst>
                                  <p:childTnLst>
                                    <p:set>
                                      <p:cBhvr>
                                        <p:cTn id="80" dur="1" fill="hold">
                                          <p:stCondLst>
                                            <p:cond delay="0"/>
                                          </p:stCondLst>
                                        </p:cTn>
                                        <p:tgtEl>
                                          <p:spTgt spid="20"/>
                                        </p:tgtEl>
                                        <p:attrNameLst>
                                          <p:attrName>style.visibility</p:attrName>
                                        </p:attrNameLst>
                                      </p:cBhvr>
                                      <p:to>
                                        <p:strVal val="visible"/>
                                      </p:to>
                                    </p:set>
                                    <p:animEffect transition="in" filter="fade">
                                      <p:cBhvr>
                                        <p:cTn id="81"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P spid="9" grpId="0" animBg="1"/>
      <p:bldP spid="10" grpId="0" animBg="1"/>
      <p:bldP spid="11"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588" y="0"/>
            <a:ext cx="12188825" cy="6858000"/>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400" dirty="0">
              <a:latin typeface="Montserrat Light" charset="0"/>
            </a:endParaRPr>
          </a:p>
        </p:txBody>
      </p:sp>
      <p:sp>
        <p:nvSpPr>
          <p:cNvPr id="8" name="TextBox 7"/>
          <p:cNvSpPr txBox="1"/>
          <p:nvPr/>
        </p:nvSpPr>
        <p:spPr>
          <a:xfrm>
            <a:off x="1686411" y="897040"/>
            <a:ext cx="6462025" cy="3924151"/>
          </a:xfrm>
          <a:prstGeom prst="rect">
            <a:avLst/>
          </a:prstGeom>
          <a:noFill/>
        </p:spPr>
        <p:txBody>
          <a:bodyPr wrap="none" rtlCol="0">
            <a:spAutoFit/>
          </a:bodyPr>
          <a:lstStyle/>
          <a:p>
            <a:r>
              <a:rPr lang="el-GR" sz="8300" b="1" spc="750" dirty="0">
                <a:latin typeface="Impact" panose="020B0806030902050204" pitchFamily="34" charset="0"/>
                <a:ea typeface="Microsoft JhengHei UI" panose="020B0604030504040204" pitchFamily="34" charset="-120"/>
                <a:cs typeface="Montserrat Semi" charset="0"/>
              </a:rPr>
              <a:t>ΜΟΥΣΙΚΗ</a:t>
            </a:r>
          </a:p>
          <a:p>
            <a:r>
              <a:rPr lang="el-GR" sz="8300" b="1" spc="750" dirty="0">
                <a:latin typeface="Impact" panose="020B0806030902050204" pitchFamily="34" charset="0"/>
                <a:ea typeface="Microsoft JhengHei UI" panose="020B0604030504040204" pitchFamily="34" charset="-120"/>
                <a:cs typeface="Montserrat Semi" charset="0"/>
              </a:rPr>
              <a:t>ΒΙΟΜΗΧΑΝΙΑ</a:t>
            </a:r>
          </a:p>
          <a:p>
            <a:endParaRPr lang="en-US" sz="8300" b="1" spc="750" dirty="0">
              <a:latin typeface="Impact" panose="020B0806030902050204" pitchFamily="34" charset="0"/>
              <a:ea typeface="Microsoft JhengHei UI" panose="020B0604030504040204" pitchFamily="34" charset="-120"/>
              <a:cs typeface="Montserrat Semi" charset="0"/>
            </a:endParaRPr>
          </a:p>
        </p:txBody>
      </p:sp>
      <p:grpSp>
        <p:nvGrpSpPr>
          <p:cNvPr id="4" name="Group 3"/>
          <p:cNvGrpSpPr/>
          <p:nvPr/>
        </p:nvGrpSpPr>
        <p:grpSpPr>
          <a:xfrm>
            <a:off x="1686411" y="4970995"/>
            <a:ext cx="3063257" cy="606049"/>
            <a:chOff x="4383584" y="10004876"/>
            <a:chExt cx="6126514" cy="1212098"/>
          </a:xfrm>
        </p:grpSpPr>
        <p:sp>
          <p:nvSpPr>
            <p:cNvPr id="2" name="Rectangle 1"/>
            <p:cNvSpPr/>
            <p:nvPr/>
          </p:nvSpPr>
          <p:spPr>
            <a:xfrm>
              <a:off x="4383584" y="10004876"/>
              <a:ext cx="6126514" cy="1212098"/>
            </a:xfrm>
            <a:prstGeom prst="rect">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0" name="TextBox 9"/>
            <p:cNvSpPr txBox="1"/>
            <p:nvPr/>
          </p:nvSpPr>
          <p:spPr>
            <a:xfrm>
              <a:off x="5236816" y="10240258"/>
              <a:ext cx="4420058" cy="677108"/>
            </a:xfrm>
            <a:prstGeom prst="rect">
              <a:avLst/>
            </a:prstGeom>
            <a:noFill/>
          </p:spPr>
          <p:txBody>
            <a:bodyPr wrap="none" rtlCol="0">
              <a:spAutoFit/>
            </a:bodyPr>
            <a:lstStyle/>
            <a:p>
              <a:pPr algn="ctr"/>
              <a:r>
                <a:rPr lang="el-GR" sz="1600" b="1" spc="750" dirty="0">
                  <a:solidFill>
                    <a:schemeClr val="bg1"/>
                  </a:solidFill>
                  <a:latin typeface="Montserrat Semi" charset="0"/>
                  <a:ea typeface="Montserrat Semi" charset="0"/>
                  <a:cs typeface="Montserrat Semi" charset="0"/>
                </a:rPr>
                <a:t>ΚΟΜΜΑΤΙ Β</a:t>
              </a:r>
              <a:endParaRPr lang="en-US" sz="1600" b="1" spc="750" dirty="0">
                <a:solidFill>
                  <a:schemeClr val="bg1"/>
                </a:solidFill>
                <a:latin typeface="Montserrat Semi" charset="0"/>
                <a:ea typeface="Montserrat Semi" charset="0"/>
                <a:cs typeface="Montserrat Semi" charset="0"/>
              </a:endParaRPr>
            </a:p>
          </p:txBody>
        </p:sp>
      </p:grpSp>
      <p:sp>
        <p:nvSpPr>
          <p:cNvPr id="3" name="TextBox 2"/>
          <p:cNvSpPr txBox="1"/>
          <p:nvPr/>
        </p:nvSpPr>
        <p:spPr>
          <a:xfrm>
            <a:off x="4886744" y="3429000"/>
            <a:ext cx="6523384" cy="1200329"/>
          </a:xfrm>
          <a:prstGeom prst="rect">
            <a:avLst/>
          </a:prstGeom>
          <a:noFill/>
        </p:spPr>
        <p:txBody>
          <a:bodyPr wrap="square" rtlCol="0">
            <a:spAutoFit/>
          </a:bodyPr>
          <a:lstStyle/>
          <a:p>
            <a:r>
              <a:rPr lang="el-GR" sz="7200" dirty="0"/>
              <a:t>ΨΥΧΟΛΟΓΙΑ</a:t>
            </a:r>
            <a:endParaRPr lang="en-US" sz="7200" dirty="0"/>
          </a:p>
        </p:txBody>
      </p:sp>
    </p:spTree>
    <p:custDataLst>
      <p:tags r:id="rId1"/>
    </p:custDataLst>
    <p:extLst>
      <p:ext uri="{BB962C8B-B14F-4D97-AF65-F5344CB8AC3E}">
        <p14:creationId xmlns:p14="http://schemas.microsoft.com/office/powerpoint/2010/main" val="1803305875"/>
      </p:ext>
    </p:extLst>
  </p:cSld>
  <p:clrMapOvr>
    <a:masterClrMapping/>
  </p:clrMapOvr>
  <mc:AlternateContent xmlns:mc="http://schemas.openxmlformats.org/markup-compatibility/2006" xmlns:p14="http://schemas.microsoft.com/office/powerpoint/2010/main">
    <mc:Choice Requires="p14">
      <p:transition spd="slow" advTm="6462">
        <p14:flash/>
      </p:transition>
    </mc:Choice>
    <mc:Fallback xmlns="">
      <p:transition spd="slow" advTm="6462">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grpId="0" nodeType="clickEffect">
                                  <p:stCondLst>
                                    <p:cond delay="0"/>
                                  </p:stCondLst>
                                  <p:childTnLst>
                                    <p:animClr clrSpc="rgb" dir="cw">
                                      <p:cBhvr override="childStyle">
                                        <p:cTn id="6" dur="2000" fill="hold"/>
                                        <p:tgtEl>
                                          <p:spTgt spid="8"/>
                                        </p:tgtEl>
                                        <p:attrNameLst>
                                          <p:attrName>style.color</p:attrName>
                                        </p:attrNameLst>
                                      </p:cBhvr>
                                      <p:to>
                                        <a:srgbClr val="F9B045"/>
                                      </p:to>
                                    </p:animClr>
                                  </p:childTnLst>
                                </p:cTn>
                              </p:par>
                            </p:childTnLst>
                          </p:cTn>
                        </p:par>
                      </p:childTnLst>
                    </p:cTn>
                  </p:par>
                  <p:par>
                    <p:cTn id="7" fill="hold">
                      <p:stCondLst>
                        <p:cond delay="indefinite"/>
                      </p:stCondLst>
                      <p:childTnLst>
                        <p:par>
                          <p:cTn id="8" fill="hold">
                            <p:stCondLst>
                              <p:cond delay="0"/>
                            </p:stCondLst>
                            <p:childTnLst>
                              <p:par>
                                <p:cTn id="9" presetID="3" presetClass="emph" presetSubtype="2" fill="hold" nodeType="clickEffect">
                                  <p:stCondLst>
                                    <p:cond delay="0"/>
                                  </p:stCondLst>
                                  <p:childTnLst>
                                    <p:animClr clrSpc="rgb" dir="cw">
                                      <p:cBhvr override="childStyle">
                                        <p:cTn id="10" dur="2000" fill="hold"/>
                                        <p:tgtEl>
                                          <p:spTgt spid="3">
                                            <p:txEl>
                                              <p:pRg st="0" end="0"/>
                                            </p:txEl>
                                          </p:spTgt>
                                        </p:tgtEl>
                                        <p:attrNameLst>
                                          <p:attrName>style.color</p:attrName>
                                        </p:attrNameLst>
                                      </p:cBhvr>
                                      <p:to>
                                        <a:schemeClr val="accent2"/>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2.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65000"/>
          </a:schemeClr>
        </a:solidFill>
        <a:effectLst/>
      </p:bgPr>
    </p:bg>
    <p:spTree>
      <p:nvGrpSpPr>
        <p:cNvPr id="1" name=""/>
        <p:cNvGrpSpPr/>
        <p:nvPr/>
      </p:nvGrpSpPr>
      <p:grpSpPr>
        <a:xfrm>
          <a:off x="0" y="0"/>
          <a:ext cx="0" cy="0"/>
          <a:chOff x="0" y="0"/>
          <a:chExt cx="0" cy="0"/>
        </a:xfrm>
      </p:grpSpPr>
      <p:sp>
        <p:nvSpPr>
          <p:cNvPr id="8" name="TextBox 7"/>
          <p:cNvSpPr txBox="1"/>
          <p:nvPr/>
        </p:nvSpPr>
        <p:spPr>
          <a:xfrm>
            <a:off x="3115998" y="889201"/>
            <a:ext cx="7725725" cy="5216813"/>
          </a:xfrm>
          <a:prstGeom prst="rect">
            <a:avLst/>
          </a:prstGeom>
          <a:noFill/>
        </p:spPr>
        <p:txBody>
          <a:bodyPr wrap="square" rtlCol="0">
            <a:spAutoFit/>
          </a:bodyPr>
          <a:lstStyle/>
          <a:p>
            <a:r>
              <a:rPr lang="el-GR" sz="5400" b="1" dirty="0"/>
              <a:t>...μη </a:t>
            </a:r>
            <a:r>
              <a:rPr lang="el-GR" sz="5400" b="1" dirty="0" err="1"/>
              <a:t>ζώην</a:t>
            </a:r>
            <a:r>
              <a:rPr lang="el-GR" sz="5400" b="1" dirty="0"/>
              <a:t> </a:t>
            </a:r>
            <a:r>
              <a:rPr lang="el-GR" sz="5400" b="1" dirty="0" err="1"/>
              <a:t>μετ</a:t>
            </a:r>
            <a:r>
              <a:rPr lang="el-GR" sz="5400" b="1" dirty="0"/>
              <a:t>᾽ αμουσίας.</a:t>
            </a:r>
            <a:r>
              <a:rPr lang="en-US" sz="5400" dirty="0">
                <a:ea typeface="Lato Light" charset="0"/>
                <a:cs typeface="Lato Light" charset="0"/>
              </a:rPr>
              <a:t>”</a:t>
            </a:r>
            <a:endParaRPr lang="el-GR" sz="5400" dirty="0">
              <a:ea typeface="Lato Light" charset="0"/>
              <a:cs typeface="Lato Light" charset="0"/>
            </a:endParaRPr>
          </a:p>
          <a:p>
            <a:endParaRPr lang="en-US" sz="5400" dirty="0">
              <a:ea typeface="Lato Light" charset="0"/>
              <a:cs typeface="Lato Light" charset="0"/>
            </a:endParaRPr>
          </a:p>
          <a:p>
            <a:endParaRPr lang="en-US" sz="900" dirty="0">
              <a:latin typeface="Lato Light" charset="0"/>
              <a:ea typeface="Lato Light" charset="0"/>
              <a:cs typeface="Lato Light" charset="0"/>
            </a:endParaRPr>
          </a:p>
          <a:p>
            <a:r>
              <a:rPr lang="en-US" sz="2400" dirty="0">
                <a:latin typeface="Lato Light" charset="0"/>
                <a:ea typeface="Lato Light" charset="0"/>
                <a:cs typeface="Lato Light" charset="0"/>
              </a:rPr>
              <a:t>— </a:t>
            </a:r>
            <a:r>
              <a:rPr lang="el-GR" sz="5400" b="1" u="sng" dirty="0"/>
              <a:t>Ευριπίδης, 480-406 π.Χ.,</a:t>
            </a:r>
            <a:endParaRPr lang="el-GR" sz="5400" b="1" i="1" dirty="0"/>
          </a:p>
          <a:p>
            <a:endParaRPr lang="el-GR" sz="5400" b="1" i="1" dirty="0"/>
          </a:p>
        </p:txBody>
      </p:sp>
      <p:sp>
        <p:nvSpPr>
          <p:cNvPr id="9" name="TextBox 8"/>
          <p:cNvSpPr txBox="1"/>
          <p:nvPr/>
        </p:nvSpPr>
        <p:spPr>
          <a:xfrm>
            <a:off x="1433723" y="-333551"/>
            <a:ext cx="2670167" cy="5586145"/>
          </a:xfrm>
          <a:prstGeom prst="rect">
            <a:avLst/>
          </a:prstGeom>
          <a:noFill/>
        </p:spPr>
        <p:txBody>
          <a:bodyPr wrap="square" rtlCol="0">
            <a:spAutoFit/>
          </a:bodyPr>
          <a:lstStyle/>
          <a:p>
            <a:r>
              <a:rPr lang="en-US" sz="35700" dirty="0">
                <a:latin typeface="Lato Light" charset="0"/>
                <a:ea typeface="Lato Light" charset="0"/>
                <a:cs typeface="Lato Light" charset="0"/>
              </a:rPr>
              <a:t>“</a:t>
            </a:r>
          </a:p>
        </p:txBody>
      </p:sp>
    </p:spTree>
    <p:extLst>
      <p:ext uri="{BB962C8B-B14F-4D97-AF65-F5344CB8AC3E}">
        <p14:creationId xmlns:p14="http://schemas.microsoft.com/office/powerpoint/2010/main" val="398222403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7125">
        <p15:prstTrans prst="crush"/>
      </p:transition>
    </mc:Choice>
    <mc:Fallback xmlns="">
      <p:transition spd="slow" advTm="7125">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40"/>
          </p:nvPr>
        </p:nvSpPr>
        <p:spPr>
          <a:xfrm>
            <a:off x="738719" y="4324821"/>
            <a:ext cx="5391148" cy="431780"/>
          </a:xfrm>
          <a:prstGeom prst="rect">
            <a:avLst/>
          </a:prstGeom>
        </p:spPr>
        <p:txBody>
          <a:bodyPr>
            <a:noAutofit/>
          </a:bodyPr>
          <a:lstStyle/>
          <a:p>
            <a:r>
              <a:rPr lang="el-GR" sz="2800" dirty="0"/>
              <a:t>Από την αρχαιότητα</a:t>
            </a:r>
            <a:endParaRPr lang="en-US" sz="2800" dirty="0"/>
          </a:p>
        </p:txBody>
      </p:sp>
      <p:sp>
        <p:nvSpPr>
          <p:cNvPr id="4" name="Text Placeholder 3"/>
          <p:cNvSpPr>
            <a:spLocks noGrp="1"/>
          </p:cNvSpPr>
          <p:nvPr>
            <p:ph type="body" sz="quarter" idx="42"/>
          </p:nvPr>
        </p:nvSpPr>
        <p:spPr>
          <a:xfrm>
            <a:off x="738718" y="4914324"/>
            <a:ext cx="6852253" cy="1573562"/>
          </a:xfrm>
          <a:prstGeom prst="rect">
            <a:avLst/>
          </a:prstGeom>
        </p:spPr>
        <p:txBody>
          <a:bodyPr>
            <a:noAutofit/>
          </a:bodyPr>
          <a:lstStyle/>
          <a:p>
            <a:pPr lvl="0"/>
            <a:r>
              <a:rPr lang="el-GR" sz="1600" b="1" dirty="0"/>
              <a:t>η μουσική θεωρείτε κάτι ιερό. Η λέξη μουσική ετυμολογικά παράγεται από τη λέξη Μούσα. Σύμφωνα με τα γραπτά των αρχαίων φιλοσόφων μέσω της μουσική γίνεται διανοητική αναζήτηση. Με την άθληση γυμνάζεται το σώμα, ενώ με την μουσική το πνεύμα.</a:t>
            </a:r>
            <a:endParaRPr lang="en-US" sz="1600" b="1" dirty="0"/>
          </a:p>
        </p:txBody>
      </p:sp>
      <p:sp>
        <p:nvSpPr>
          <p:cNvPr id="6" name="Freeform 5"/>
          <p:cNvSpPr/>
          <p:nvPr/>
        </p:nvSpPr>
        <p:spPr>
          <a:xfrm rot="20206163">
            <a:off x="454349" y="3057402"/>
            <a:ext cx="6060731" cy="1673028"/>
          </a:xfrm>
          <a:custGeom>
            <a:avLst/>
            <a:gdLst>
              <a:gd name="connsiteX0" fmla="*/ 4436533 w 4436533"/>
              <a:gd name="connsiteY0" fmla="*/ 164697 h 1756908"/>
              <a:gd name="connsiteX1" fmla="*/ 2302933 w 4436533"/>
              <a:gd name="connsiteY1" fmla="*/ 350964 h 1756908"/>
              <a:gd name="connsiteX2" fmla="*/ 3132667 w 4436533"/>
              <a:gd name="connsiteY2" fmla="*/ 1756430 h 1756908"/>
              <a:gd name="connsiteX3" fmla="*/ 3623733 w 4436533"/>
              <a:gd name="connsiteY3" fmla="*/ 503364 h 1756908"/>
              <a:gd name="connsiteX4" fmla="*/ 1405467 w 4436533"/>
              <a:gd name="connsiteY4" fmla="*/ 46164 h 1756908"/>
              <a:gd name="connsiteX5" fmla="*/ 0 w 4436533"/>
              <a:gd name="connsiteY5" fmla="*/ 1536297 h 1756908"/>
              <a:gd name="connsiteX0" fmla="*/ 4436533 w 4436533"/>
              <a:gd name="connsiteY0" fmla="*/ 260722 h 1853405"/>
              <a:gd name="connsiteX1" fmla="*/ 2302933 w 4436533"/>
              <a:gd name="connsiteY1" fmla="*/ 446989 h 1853405"/>
              <a:gd name="connsiteX2" fmla="*/ 3132667 w 4436533"/>
              <a:gd name="connsiteY2" fmla="*/ 1852455 h 1853405"/>
              <a:gd name="connsiteX3" fmla="*/ 3623733 w 4436533"/>
              <a:gd name="connsiteY3" fmla="*/ 599389 h 1853405"/>
              <a:gd name="connsiteX4" fmla="*/ 1405467 w 4436533"/>
              <a:gd name="connsiteY4" fmla="*/ 142189 h 1853405"/>
              <a:gd name="connsiteX5" fmla="*/ 0 w 4436533"/>
              <a:gd name="connsiteY5" fmla="*/ 1632322 h 1853405"/>
              <a:gd name="connsiteX0" fmla="*/ 4436533 w 4436533"/>
              <a:gd name="connsiteY0" fmla="*/ 260722 h 1852567"/>
              <a:gd name="connsiteX1" fmla="*/ 2302933 w 4436533"/>
              <a:gd name="connsiteY1" fmla="*/ 446989 h 1852567"/>
              <a:gd name="connsiteX2" fmla="*/ 3132667 w 4436533"/>
              <a:gd name="connsiteY2" fmla="*/ 1852455 h 1852567"/>
              <a:gd name="connsiteX3" fmla="*/ 3623733 w 4436533"/>
              <a:gd name="connsiteY3" fmla="*/ 599389 h 1852567"/>
              <a:gd name="connsiteX4" fmla="*/ 1405467 w 4436533"/>
              <a:gd name="connsiteY4" fmla="*/ 142189 h 1852567"/>
              <a:gd name="connsiteX5" fmla="*/ 0 w 4436533"/>
              <a:gd name="connsiteY5" fmla="*/ 1632322 h 1852567"/>
              <a:gd name="connsiteX0" fmla="*/ 4436533 w 4436533"/>
              <a:gd name="connsiteY0" fmla="*/ 260722 h 1852461"/>
              <a:gd name="connsiteX1" fmla="*/ 2540000 w 4436533"/>
              <a:gd name="connsiteY1" fmla="*/ 616323 h 1852461"/>
              <a:gd name="connsiteX2" fmla="*/ 3132667 w 4436533"/>
              <a:gd name="connsiteY2" fmla="*/ 1852455 h 1852461"/>
              <a:gd name="connsiteX3" fmla="*/ 3623733 w 4436533"/>
              <a:gd name="connsiteY3" fmla="*/ 599389 h 1852461"/>
              <a:gd name="connsiteX4" fmla="*/ 1405467 w 4436533"/>
              <a:gd name="connsiteY4" fmla="*/ 142189 h 1852461"/>
              <a:gd name="connsiteX5" fmla="*/ 0 w 4436533"/>
              <a:gd name="connsiteY5" fmla="*/ 1632322 h 1852461"/>
              <a:gd name="connsiteX0" fmla="*/ 4436533 w 4436533"/>
              <a:gd name="connsiteY0" fmla="*/ 260722 h 1852464"/>
              <a:gd name="connsiteX1" fmla="*/ 2540000 w 4436533"/>
              <a:gd name="connsiteY1" fmla="*/ 616323 h 1852464"/>
              <a:gd name="connsiteX2" fmla="*/ 3132667 w 4436533"/>
              <a:gd name="connsiteY2" fmla="*/ 1852455 h 1852464"/>
              <a:gd name="connsiteX3" fmla="*/ 3623733 w 4436533"/>
              <a:gd name="connsiteY3" fmla="*/ 599389 h 1852464"/>
              <a:gd name="connsiteX4" fmla="*/ 1405467 w 4436533"/>
              <a:gd name="connsiteY4" fmla="*/ 142189 h 1852464"/>
              <a:gd name="connsiteX5" fmla="*/ 0 w 4436533"/>
              <a:gd name="connsiteY5" fmla="*/ 1632322 h 1852464"/>
              <a:gd name="connsiteX0" fmla="*/ 4436533 w 4436533"/>
              <a:gd name="connsiteY0" fmla="*/ 160324 h 1531924"/>
              <a:gd name="connsiteX1" fmla="*/ 2540000 w 4436533"/>
              <a:gd name="connsiteY1" fmla="*/ 515925 h 1531924"/>
              <a:gd name="connsiteX2" fmla="*/ 2997200 w 4436533"/>
              <a:gd name="connsiteY2" fmla="*/ 1413391 h 1531924"/>
              <a:gd name="connsiteX3" fmla="*/ 3623733 w 4436533"/>
              <a:gd name="connsiteY3" fmla="*/ 498991 h 1531924"/>
              <a:gd name="connsiteX4" fmla="*/ 1405467 w 4436533"/>
              <a:gd name="connsiteY4" fmla="*/ 41791 h 1531924"/>
              <a:gd name="connsiteX5" fmla="*/ 0 w 4436533"/>
              <a:gd name="connsiteY5" fmla="*/ 1531924 h 1531924"/>
              <a:gd name="connsiteX0" fmla="*/ 4436533 w 4436533"/>
              <a:gd name="connsiteY0" fmla="*/ 160324 h 1531924"/>
              <a:gd name="connsiteX1" fmla="*/ 2540000 w 4436533"/>
              <a:gd name="connsiteY1" fmla="*/ 515925 h 1531924"/>
              <a:gd name="connsiteX2" fmla="*/ 2997200 w 4436533"/>
              <a:gd name="connsiteY2" fmla="*/ 1413391 h 1531924"/>
              <a:gd name="connsiteX3" fmla="*/ 3623733 w 4436533"/>
              <a:gd name="connsiteY3" fmla="*/ 498991 h 1531924"/>
              <a:gd name="connsiteX4" fmla="*/ 1405467 w 4436533"/>
              <a:gd name="connsiteY4" fmla="*/ 41791 h 1531924"/>
              <a:gd name="connsiteX5" fmla="*/ 0 w 4436533"/>
              <a:gd name="connsiteY5" fmla="*/ 1531924 h 1531924"/>
              <a:gd name="connsiteX0" fmla="*/ 3031066 w 3031066"/>
              <a:gd name="connsiteY0" fmla="*/ 160324 h 1419470"/>
              <a:gd name="connsiteX1" fmla="*/ 1134533 w 3031066"/>
              <a:gd name="connsiteY1" fmla="*/ 515925 h 1419470"/>
              <a:gd name="connsiteX2" fmla="*/ 1591733 w 3031066"/>
              <a:gd name="connsiteY2" fmla="*/ 1413391 h 1419470"/>
              <a:gd name="connsiteX3" fmla="*/ 2218266 w 3031066"/>
              <a:gd name="connsiteY3" fmla="*/ 498991 h 1419470"/>
              <a:gd name="connsiteX4" fmla="*/ 0 w 3031066"/>
              <a:gd name="connsiteY4" fmla="*/ 41791 h 1419470"/>
              <a:gd name="connsiteX0" fmla="*/ 4199466 w 4199466"/>
              <a:gd name="connsiteY0" fmla="*/ 5331 h 1264150"/>
              <a:gd name="connsiteX1" fmla="*/ 2302933 w 4199466"/>
              <a:gd name="connsiteY1" fmla="*/ 360932 h 1264150"/>
              <a:gd name="connsiteX2" fmla="*/ 2760133 w 4199466"/>
              <a:gd name="connsiteY2" fmla="*/ 1258398 h 1264150"/>
              <a:gd name="connsiteX3" fmla="*/ 3386666 w 4199466"/>
              <a:gd name="connsiteY3" fmla="*/ 343998 h 1264150"/>
              <a:gd name="connsiteX4" fmla="*/ 0 w 4199466"/>
              <a:gd name="connsiteY4" fmla="*/ 174664 h 1264150"/>
              <a:gd name="connsiteX0" fmla="*/ 4199466 w 4199466"/>
              <a:gd name="connsiteY0" fmla="*/ 272347 h 1531166"/>
              <a:gd name="connsiteX1" fmla="*/ 2302933 w 4199466"/>
              <a:gd name="connsiteY1" fmla="*/ 627948 h 1531166"/>
              <a:gd name="connsiteX2" fmla="*/ 2760133 w 4199466"/>
              <a:gd name="connsiteY2" fmla="*/ 1525414 h 1531166"/>
              <a:gd name="connsiteX3" fmla="*/ 3386666 w 4199466"/>
              <a:gd name="connsiteY3" fmla="*/ 611014 h 1531166"/>
              <a:gd name="connsiteX4" fmla="*/ 0 w 4199466"/>
              <a:gd name="connsiteY4" fmla="*/ 441680 h 1531166"/>
              <a:gd name="connsiteX0" fmla="*/ 4199466 w 4199466"/>
              <a:gd name="connsiteY0" fmla="*/ 340911 h 1602433"/>
              <a:gd name="connsiteX1" fmla="*/ 2302933 w 4199466"/>
              <a:gd name="connsiteY1" fmla="*/ 696512 h 1602433"/>
              <a:gd name="connsiteX2" fmla="*/ 2760133 w 4199466"/>
              <a:gd name="connsiteY2" fmla="*/ 1593978 h 1602433"/>
              <a:gd name="connsiteX3" fmla="*/ 3386666 w 4199466"/>
              <a:gd name="connsiteY3" fmla="*/ 679578 h 1602433"/>
              <a:gd name="connsiteX4" fmla="*/ 0 w 4199466"/>
              <a:gd name="connsiteY4" fmla="*/ 510244 h 1602433"/>
              <a:gd name="connsiteX0" fmla="*/ 4199466 w 4199466"/>
              <a:gd name="connsiteY0" fmla="*/ 320417 h 1573620"/>
              <a:gd name="connsiteX1" fmla="*/ 2302933 w 4199466"/>
              <a:gd name="connsiteY1" fmla="*/ 676018 h 1573620"/>
              <a:gd name="connsiteX2" fmla="*/ 2760133 w 4199466"/>
              <a:gd name="connsiteY2" fmla="*/ 1573484 h 1573620"/>
              <a:gd name="connsiteX3" fmla="*/ 3183466 w 4199466"/>
              <a:gd name="connsiteY3" fmla="*/ 726817 h 1573620"/>
              <a:gd name="connsiteX4" fmla="*/ 0 w 4199466"/>
              <a:gd name="connsiteY4" fmla="*/ 489750 h 1573620"/>
              <a:gd name="connsiteX0" fmla="*/ 4199466 w 4199466"/>
              <a:gd name="connsiteY0" fmla="*/ 320417 h 1573493"/>
              <a:gd name="connsiteX1" fmla="*/ 2048933 w 4199466"/>
              <a:gd name="connsiteY1" fmla="*/ 743751 h 1573493"/>
              <a:gd name="connsiteX2" fmla="*/ 2760133 w 4199466"/>
              <a:gd name="connsiteY2" fmla="*/ 1573484 h 1573493"/>
              <a:gd name="connsiteX3" fmla="*/ 3183466 w 4199466"/>
              <a:gd name="connsiteY3" fmla="*/ 726817 h 1573493"/>
              <a:gd name="connsiteX4" fmla="*/ 0 w 4199466"/>
              <a:gd name="connsiteY4" fmla="*/ 489750 h 1573493"/>
              <a:gd name="connsiteX0" fmla="*/ 4199466 w 4199466"/>
              <a:gd name="connsiteY0" fmla="*/ 320417 h 1573522"/>
              <a:gd name="connsiteX1" fmla="*/ 2048933 w 4199466"/>
              <a:gd name="connsiteY1" fmla="*/ 743751 h 1573522"/>
              <a:gd name="connsiteX2" fmla="*/ 2760133 w 4199466"/>
              <a:gd name="connsiteY2" fmla="*/ 1573484 h 1573522"/>
              <a:gd name="connsiteX3" fmla="*/ 3183466 w 4199466"/>
              <a:gd name="connsiteY3" fmla="*/ 726817 h 1573522"/>
              <a:gd name="connsiteX4" fmla="*/ 0 w 4199466"/>
              <a:gd name="connsiteY4" fmla="*/ 489750 h 1573522"/>
              <a:gd name="connsiteX0" fmla="*/ 4199466 w 4199466"/>
              <a:gd name="connsiteY0" fmla="*/ 254880 h 1474089"/>
              <a:gd name="connsiteX1" fmla="*/ 2048933 w 4199466"/>
              <a:gd name="connsiteY1" fmla="*/ 678214 h 1474089"/>
              <a:gd name="connsiteX2" fmla="*/ 2675467 w 4199466"/>
              <a:gd name="connsiteY2" fmla="*/ 1474080 h 1474089"/>
              <a:gd name="connsiteX3" fmla="*/ 3183466 w 4199466"/>
              <a:gd name="connsiteY3" fmla="*/ 661280 h 1474089"/>
              <a:gd name="connsiteX4" fmla="*/ 0 w 4199466"/>
              <a:gd name="connsiteY4" fmla="*/ 424213 h 1474089"/>
              <a:gd name="connsiteX0" fmla="*/ 4199466 w 4199466"/>
              <a:gd name="connsiteY0" fmla="*/ 254880 h 1476478"/>
              <a:gd name="connsiteX1" fmla="*/ 2048933 w 4199466"/>
              <a:gd name="connsiteY1" fmla="*/ 678214 h 1476478"/>
              <a:gd name="connsiteX2" fmla="*/ 2675467 w 4199466"/>
              <a:gd name="connsiteY2" fmla="*/ 1474080 h 1476478"/>
              <a:gd name="connsiteX3" fmla="*/ 3183466 w 4199466"/>
              <a:gd name="connsiteY3" fmla="*/ 661280 h 1476478"/>
              <a:gd name="connsiteX4" fmla="*/ 0 w 4199466"/>
              <a:gd name="connsiteY4" fmla="*/ 424213 h 1476478"/>
              <a:gd name="connsiteX0" fmla="*/ 4199466 w 4199466"/>
              <a:gd name="connsiteY0" fmla="*/ 279753 h 1501814"/>
              <a:gd name="connsiteX1" fmla="*/ 2048933 w 4199466"/>
              <a:gd name="connsiteY1" fmla="*/ 703087 h 1501814"/>
              <a:gd name="connsiteX2" fmla="*/ 2675467 w 4199466"/>
              <a:gd name="connsiteY2" fmla="*/ 1498953 h 1501814"/>
              <a:gd name="connsiteX3" fmla="*/ 3183466 w 4199466"/>
              <a:gd name="connsiteY3" fmla="*/ 686153 h 1501814"/>
              <a:gd name="connsiteX4" fmla="*/ 0 w 4199466"/>
              <a:gd name="connsiteY4" fmla="*/ 449086 h 1501814"/>
              <a:gd name="connsiteX0" fmla="*/ 4199466 w 4199466"/>
              <a:gd name="connsiteY0" fmla="*/ 279753 h 1499053"/>
              <a:gd name="connsiteX1" fmla="*/ 2099733 w 4199466"/>
              <a:gd name="connsiteY1" fmla="*/ 635354 h 1499053"/>
              <a:gd name="connsiteX2" fmla="*/ 2675467 w 4199466"/>
              <a:gd name="connsiteY2" fmla="*/ 1498953 h 1499053"/>
              <a:gd name="connsiteX3" fmla="*/ 3183466 w 4199466"/>
              <a:gd name="connsiteY3" fmla="*/ 686153 h 1499053"/>
              <a:gd name="connsiteX4" fmla="*/ 0 w 4199466"/>
              <a:gd name="connsiteY4" fmla="*/ 449086 h 1499053"/>
              <a:gd name="connsiteX0" fmla="*/ 4199466 w 4199466"/>
              <a:gd name="connsiteY0" fmla="*/ 279753 h 1499053"/>
              <a:gd name="connsiteX1" fmla="*/ 2099733 w 4199466"/>
              <a:gd name="connsiteY1" fmla="*/ 635354 h 1499053"/>
              <a:gd name="connsiteX2" fmla="*/ 2675467 w 4199466"/>
              <a:gd name="connsiteY2" fmla="*/ 1498953 h 1499053"/>
              <a:gd name="connsiteX3" fmla="*/ 3183466 w 4199466"/>
              <a:gd name="connsiteY3" fmla="*/ 686153 h 1499053"/>
              <a:gd name="connsiteX4" fmla="*/ 0 w 4199466"/>
              <a:gd name="connsiteY4" fmla="*/ 449086 h 1499053"/>
              <a:gd name="connsiteX0" fmla="*/ 4199466 w 4199466"/>
              <a:gd name="connsiteY0" fmla="*/ 376915 h 1596472"/>
              <a:gd name="connsiteX1" fmla="*/ 2099733 w 4199466"/>
              <a:gd name="connsiteY1" fmla="*/ 732516 h 1596472"/>
              <a:gd name="connsiteX2" fmla="*/ 2675467 w 4199466"/>
              <a:gd name="connsiteY2" fmla="*/ 1596115 h 1596472"/>
              <a:gd name="connsiteX3" fmla="*/ 3183466 w 4199466"/>
              <a:gd name="connsiteY3" fmla="*/ 783315 h 1596472"/>
              <a:gd name="connsiteX4" fmla="*/ 0 w 4199466"/>
              <a:gd name="connsiteY4" fmla="*/ 546248 h 1596472"/>
              <a:gd name="connsiteX0" fmla="*/ 3544017 w 3544017"/>
              <a:gd name="connsiteY0" fmla="*/ 447473 h 1666760"/>
              <a:gd name="connsiteX1" fmla="*/ 1444284 w 3544017"/>
              <a:gd name="connsiteY1" fmla="*/ 803074 h 1666760"/>
              <a:gd name="connsiteX2" fmla="*/ 2020018 w 3544017"/>
              <a:gd name="connsiteY2" fmla="*/ 1666673 h 1666760"/>
              <a:gd name="connsiteX3" fmla="*/ 2528017 w 3544017"/>
              <a:gd name="connsiteY3" fmla="*/ 853873 h 1666760"/>
              <a:gd name="connsiteX4" fmla="*/ 0 w 3544017"/>
              <a:gd name="connsiteY4" fmla="*/ 382340 h 1666760"/>
              <a:gd name="connsiteX0" fmla="*/ 3544017 w 3544017"/>
              <a:gd name="connsiteY0" fmla="*/ 321471 h 1540758"/>
              <a:gd name="connsiteX1" fmla="*/ 1444284 w 3544017"/>
              <a:gd name="connsiteY1" fmla="*/ 677072 h 1540758"/>
              <a:gd name="connsiteX2" fmla="*/ 2020018 w 3544017"/>
              <a:gd name="connsiteY2" fmla="*/ 1540671 h 1540758"/>
              <a:gd name="connsiteX3" fmla="*/ 2528017 w 3544017"/>
              <a:gd name="connsiteY3" fmla="*/ 727871 h 1540758"/>
              <a:gd name="connsiteX4" fmla="*/ 0 w 3544017"/>
              <a:gd name="connsiteY4" fmla="*/ 256338 h 1540758"/>
              <a:gd name="connsiteX0" fmla="*/ 3544017 w 3544017"/>
              <a:gd name="connsiteY0" fmla="*/ 377302 h 1596681"/>
              <a:gd name="connsiteX1" fmla="*/ 1444284 w 3544017"/>
              <a:gd name="connsiteY1" fmla="*/ 732903 h 1596681"/>
              <a:gd name="connsiteX2" fmla="*/ 2020018 w 3544017"/>
              <a:gd name="connsiteY2" fmla="*/ 1596502 h 1596681"/>
              <a:gd name="connsiteX3" fmla="*/ 2528017 w 3544017"/>
              <a:gd name="connsiteY3" fmla="*/ 783702 h 1596681"/>
              <a:gd name="connsiteX4" fmla="*/ 0 w 3544017"/>
              <a:gd name="connsiteY4" fmla="*/ 312169 h 1596681"/>
              <a:gd name="connsiteX0" fmla="*/ 3544017 w 3544017"/>
              <a:gd name="connsiteY0" fmla="*/ 403902 h 1623404"/>
              <a:gd name="connsiteX1" fmla="*/ 1444284 w 3544017"/>
              <a:gd name="connsiteY1" fmla="*/ 759503 h 1623404"/>
              <a:gd name="connsiteX2" fmla="*/ 2020018 w 3544017"/>
              <a:gd name="connsiteY2" fmla="*/ 1623102 h 1623404"/>
              <a:gd name="connsiteX3" fmla="*/ 2528017 w 3544017"/>
              <a:gd name="connsiteY3" fmla="*/ 810302 h 1623404"/>
              <a:gd name="connsiteX4" fmla="*/ 0 w 3544017"/>
              <a:gd name="connsiteY4" fmla="*/ 338769 h 16234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44017" h="1623404">
                <a:moveTo>
                  <a:pt x="3544017" y="403902"/>
                </a:moveTo>
                <a:cubicBezTo>
                  <a:pt x="2585872" y="364391"/>
                  <a:pt x="1749084" y="99103"/>
                  <a:pt x="1444284" y="759503"/>
                </a:cubicBezTo>
                <a:cubicBezTo>
                  <a:pt x="1139484" y="1419903"/>
                  <a:pt x="1839396" y="1614636"/>
                  <a:pt x="2020018" y="1623102"/>
                </a:cubicBezTo>
                <a:cubicBezTo>
                  <a:pt x="2200640" y="1631568"/>
                  <a:pt x="2715067" y="1464599"/>
                  <a:pt x="2528017" y="810302"/>
                </a:cubicBezTo>
                <a:cubicBezTo>
                  <a:pt x="2340967" y="156005"/>
                  <a:pt x="1869835" y="-371234"/>
                  <a:pt x="0" y="338769"/>
                </a:cubicBezTo>
              </a:path>
            </a:pathLst>
          </a:custGeom>
          <a:ln>
            <a:solidFill>
              <a:schemeClr val="bg1">
                <a:lumMod val="75000"/>
              </a:schemeClr>
            </a:solidFill>
            <a:prstDash val="sysDas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160"/>
          </a:p>
        </p:txBody>
      </p:sp>
      <p:pic>
        <p:nvPicPr>
          <p:cNvPr id="7" name="Picture 6"/>
          <p:cNvPicPr>
            <a:picLocks noChangeAspect="1"/>
          </p:cNvPicPr>
          <p:nvPr/>
        </p:nvPicPr>
        <p:blipFill>
          <a:blip r:embed="rId3"/>
          <a:stretch>
            <a:fillRect/>
          </a:stretch>
        </p:blipFill>
        <p:spPr>
          <a:xfrm>
            <a:off x="7905750" y="0"/>
            <a:ext cx="4286250" cy="3219450"/>
          </a:xfrm>
          <a:prstGeom prst="rect">
            <a:avLst/>
          </a:prstGeom>
          <a:effectLst>
            <a:outerShdw blurRad="50800" dist="50800" dir="5400000" sx="104000" sy="104000" algn="ctr" rotWithShape="0">
              <a:srgbClr val="000000">
                <a:alpha val="36000"/>
              </a:srgbClr>
            </a:outerShdw>
            <a:reflection blurRad="101600" stA="91000" endPos="65000" dir="5400000" sy="-100000" algn="bl" rotWithShape="0"/>
            <a:softEdge rad="12700"/>
          </a:effectLst>
        </p:spPr>
      </p:pic>
    </p:spTree>
    <p:custDataLst>
      <p:tags r:id="rId1"/>
    </p:custDataLst>
    <p:extLst>
      <p:ext uri="{BB962C8B-B14F-4D97-AF65-F5344CB8AC3E}">
        <p14:creationId xmlns:p14="http://schemas.microsoft.com/office/powerpoint/2010/main" val="4221742145"/>
      </p:ext>
    </p:extLst>
  </p:cSld>
  <p:clrMapOvr>
    <a:masterClrMapping/>
  </p:clrMapOvr>
  <p:transition spd="slow" advTm="9264">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right)">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circle(in)">
                                      <p:cBhvr>
                                        <p:cTn id="12"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bg>
      <p:bgPr>
        <a:gradFill flip="none" rotWithShape="1">
          <a:gsLst>
            <a:gs pos="52000">
              <a:schemeClr val="bg1">
                <a:lumMod val="0"/>
              </a:schemeClr>
            </a:gs>
            <a:gs pos="0">
              <a:schemeClr val="bg1">
                <a:lumMod val="0"/>
              </a:schemeClr>
            </a:gs>
            <a:gs pos="100000">
              <a:srgbClr val="423200"/>
            </a:gs>
          </a:gsLst>
          <a:lin ang="5400000" scaled="1"/>
          <a:tileRect/>
        </a:gradFill>
        <a:effectLst/>
      </p:bgPr>
    </p:bg>
    <p:spTree>
      <p:nvGrpSpPr>
        <p:cNvPr id="1" name=""/>
        <p:cNvGrpSpPr/>
        <p:nvPr/>
      </p:nvGrpSpPr>
      <p:grpSpPr>
        <a:xfrm>
          <a:off x="0" y="0"/>
          <a:ext cx="0" cy="0"/>
          <a:chOff x="0" y="0"/>
          <a:chExt cx="0" cy="0"/>
        </a:xfrm>
      </p:grpSpPr>
      <p:pic>
        <p:nvPicPr>
          <p:cNvPr id="3" name="Picture Placeholder 2"/>
          <p:cNvPicPr>
            <a:picLocks noGrp="1" noChangeAspect="1"/>
          </p:cNvPicPr>
          <p:nvPr>
            <p:ph type="pic" sz="quarter" idx="10"/>
          </p:nvPr>
        </p:nvPicPr>
        <p:blipFill>
          <a:blip r:embed="rId3"/>
          <a:srcRect t="12500" b="12500"/>
          <a:stretch>
            <a:fillRect/>
          </a:stretch>
        </p:blipFill>
        <p:spPr>
          <a:xfrm>
            <a:off x="3837990" y="0"/>
            <a:ext cx="4876800" cy="2743200"/>
          </a:xfrm>
          <a:prstGeom prst="rect">
            <a:avLst/>
          </a:prstGeom>
          <a:ln>
            <a:noFill/>
          </a:ln>
          <a:effectLst>
            <a:reflection stA="20000" endPos="65000" dist="50800" dir="5400000" sy="-100000" algn="bl" rotWithShape="0"/>
            <a:softEdge rad="112500"/>
          </a:effectLst>
        </p:spPr>
      </p:pic>
      <p:sp>
        <p:nvSpPr>
          <p:cNvPr id="4" name="TextBox 3"/>
          <p:cNvSpPr txBox="1"/>
          <p:nvPr/>
        </p:nvSpPr>
        <p:spPr>
          <a:xfrm>
            <a:off x="435429" y="449943"/>
            <a:ext cx="3262432" cy="461665"/>
          </a:xfrm>
          <a:prstGeom prst="rect">
            <a:avLst/>
          </a:prstGeom>
          <a:noFill/>
        </p:spPr>
        <p:txBody>
          <a:bodyPr wrap="none" rtlCol="0">
            <a:spAutoFit/>
          </a:bodyPr>
          <a:lstStyle/>
          <a:p>
            <a:r>
              <a:rPr lang="en-US" sz="2400" dirty="0">
                <a:solidFill>
                  <a:srgbClr val="FFC000"/>
                </a:solidFill>
              </a:rPr>
              <a:t>THE MOZZART </a:t>
            </a:r>
            <a:r>
              <a:rPr lang="en-US" sz="2400" dirty="0">
                <a:ln>
                  <a:solidFill>
                    <a:srgbClr val="000000">
                      <a:alpha val="0"/>
                    </a:srgbClr>
                  </a:solidFill>
                </a:ln>
                <a:solidFill>
                  <a:srgbClr val="FFC000"/>
                </a:solidFill>
              </a:rPr>
              <a:t>EFFECT</a:t>
            </a:r>
          </a:p>
        </p:txBody>
      </p:sp>
      <p:sp>
        <p:nvSpPr>
          <p:cNvPr id="5" name="TextBox 4"/>
          <p:cNvSpPr txBox="1"/>
          <p:nvPr/>
        </p:nvSpPr>
        <p:spPr>
          <a:xfrm>
            <a:off x="435429" y="3060441"/>
            <a:ext cx="11216431" cy="2400657"/>
          </a:xfrm>
          <a:prstGeom prst="rect">
            <a:avLst/>
          </a:prstGeom>
          <a:noFill/>
        </p:spPr>
        <p:txBody>
          <a:bodyPr wrap="square" rtlCol="0">
            <a:spAutoFit/>
          </a:bodyPr>
          <a:lstStyle/>
          <a:p>
            <a:r>
              <a:rPr lang="el-GR" sz="2400" dirty="0"/>
              <a:t>Η έρευνα που έγινε το 1993 γνωστή και ως «</a:t>
            </a:r>
            <a:r>
              <a:rPr lang="en-US" sz="2400" dirty="0"/>
              <a:t>Mozart Effect</a:t>
            </a:r>
            <a:r>
              <a:rPr lang="el-GR" sz="2400" dirty="0"/>
              <a:t>» ερεύνησε τις επιδράσεις της μουσικής πάνω σε μαθητές. Οι μαθητές κατά την διάρκεια ενός τεστ εμπέδωσαν καλύτερα αφού τους επιβλήθηκε να ακούσουν για δέκα λεπτά μελωδίες του </a:t>
            </a:r>
            <a:r>
              <a:rPr lang="en-US" sz="2400" dirty="0"/>
              <a:t>Mozart</a:t>
            </a:r>
          </a:p>
          <a:p>
            <a:endParaRPr lang="en-US" dirty="0"/>
          </a:p>
          <a:p>
            <a:endParaRPr lang="en-US" dirty="0"/>
          </a:p>
          <a:p>
            <a:endParaRPr lang="en-US" dirty="0"/>
          </a:p>
        </p:txBody>
      </p:sp>
    </p:spTree>
    <p:custDataLst>
      <p:tags r:id="rId1"/>
    </p:custDataLst>
    <p:extLst>
      <p:ext uri="{BB962C8B-B14F-4D97-AF65-F5344CB8AC3E}">
        <p14:creationId xmlns:p14="http://schemas.microsoft.com/office/powerpoint/2010/main" val="3626396983"/>
      </p:ext>
    </p:extLst>
  </p:cSld>
  <p:clrMapOvr>
    <a:masterClrMapping/>
  </p:clrMapOvr>
  <mc:AlternateContent xmlns:mc="http://schemas.openxmlformats.org/markup-compatibility/2006" xmlns:p14="http://schemas.microsoft.com/office/powerpoint/2010/main">
    <mc:Choice Requires="p14">
      <p:transition spd="slow" p14:dur="2000" advTm="5374"/>
    </mc:Choice>
    <mc:Fallback xmlns="">
      <p:transition spd="slow" advTm="537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1000"/>
                                        <p:tgtEl>
                                          <p:spTgt spid="5"/>
                                        </p:tgtEl>
                                      </p:cBhvr>
                                    </p:animEffect>
                                    <p:anim calcmode="lin" valueType="num">
                                      <p:cBhvr>
                                        <p:cTn id="20" dur="1000" fill="hold"/>
                                        <p:tgtEl>
                                          <p:spTgt spid="5"/>
                                        </p:tgtEl>
                                        <p:attrNameLst>
                                          <p:attrName>ppt_x</p:attrName>
                                        </p:attrNameLst>
                                      </p:cBhvr>
                                      <p:tavLst>
                                        <p:tav tm="0">
                                          <p:val>
                                            <p:strVal val="#ppt_x"/>
                                          </p:val>
                                        </p:tav>
                                        <p:tav tm="100000">
                                          <p:val>
                                            <p:strVal val="#ppt_x"/>
                                          </p:val>
                                        </p:tav>
                                      </p:tavLst>
                                    </p:anim>
                                    <p:anim calcmode="lin" valueType="num">
                                      <p:cBhvr>
                                        <p:cTn id="21"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xit" presetSubtype="0" fill="hold" nodeType="clickEffect">
                                  <p:stCondLst>
                                    <p:cond delay="0"/>
                                  </p:stCondLst>
                                  <p:childTnLst>
                                    <p:animEffect transition="out" filter="fade">
                                      <p:cBhvr>
                                        <p:cTn id="25" dur="1000"/>
                                        <p:tgtEl>
                                          <p:spTgt spid="3"/>
                                        </p:tgtEl>
                                      </p:cBhvr>
                                    </p:animEffect>
                                    <p:anim calcmode="lin" valueType="num">
                                      <p:cBhvr>
                                        <p:cTn id="26" dur="1000"/>
                                        <p:tgtEl>
                                          <p:spTgt spid="3"/>
                                        </p:tgtEl>
                                        <p:attrNameLst>
                                          <p:attrName>ppt_x</p:attrName>
                                        </p:attrNameLst>
                                      </p:cBhvr>
                                      <p:tavLst>
                                        <p:tav tm="0">
                                          <p:val>
                                            <p:strVal val="ppt_x"/>
                                          </p:val>
                                        </p:tav>
                                        <p:tav tm="100000">
                                          <p:val>
                                            <p:strVal val="ppt_x"/>
                                          </p:val>
                                        </p:tav>
                                      </p:tavLst>
                                    </p:anim>
                                    <p:anim calcmode="lin" valueType="num">
                                      <p:cBhvr>
                                        <p:cTn id="27" dur="1000"/>
                                        <p:tgtEl>
                                          <p:spTgt spid="3"/>
                                        </p:tgtEl>
                                        <p:attrNameLst>
                                          <p:attrName>ppt_y</p:attrName>
                                        </p:attrNameLst>
                                      </p:cBhvr>
                                      <p:tavLst>
                                        <p:tav tm="0">
                                          <p:val>
                                            <p:strVal val="ppt_y"/>
                                          </p:val>
                                        </p:tav>
                                        <p:tav tm="100000">
                                          <p:val>
                                            <p:strVal val="ppt_y+.1"/>
                                          </p:val>
                                        </p:tav>
                                      </p:tavLst>
                                    </p:anim>
                                    <p:set>
                                      <p:cBhvr>
                                        <p:cTn id="28" dur="1" fill="hold">
                                          <p:stCondLst>
                                            <p:cond delay="999"/>
                                          </p:stCondLst>
                                        </p:cTn>
                                        <p:tgtEl>
                                          <p:spTgt spid="3"/>
                                        </p:tgtEl>
                                        <p:attrNameLst>
                                          <p:attrName>style.visibility</p:attrName>
                                        </p:attrNameLst>
                                      </p:cBhvr>
                                      <p:to>
                                        <p:strVal val="hidden"/>
                                      </p:to>
                                    </p:set>
                                  </p:childTnLst>
                                </p:cTn>
                              </p:par>
                              <p:par>
                                <p:cTn id="29" presetID="42" presetClass="exit" presetSubtype="0" fill="hold" grpId="1" nodeType="withEffect">
                                  <p:stCondLst>
                                    <p:cond delay="0"/>
                                  </p:stCondLst>
                                  <p:childTnLst>
                                    <p:animEffect transition="out" filter="fade">
                                      <p:cBhvr>
                                        <p:cTn id="30" dur="1000"/>
                                        <p:tgtEl>
                                          <p:spTgt spid="4"/>
                                        </p:tgtEl>
                                      </p:cBhvr>
                                    </p:animEffect>
                                    <p:anim calcmode="lin" valueType="num">
                                      <p:cBhvr>
                                        <p:cTn id="31" dur="1000"/>
                                        <p:tgtEl>
                                          <p:spTgt spid="4"/>
                                        </p:tgtEl>
                                        <p:attrNameLst>
                                          <p:attrName>ppt_x</p:attrName>
                                        </p:attrNameLst>
                                      </p:cBhvr>
                                      <p:tavLst>
                                        <p:tav tm="0">
                                          <p:val>
                                            <p:strVal val="ppt_x"/>
                                          </p:val>
                                        </p:tav>
                                        <p:tav tm="100000">
                                          <p:val>
                                            <p:strVal val="ppt_x"/>
                                          </p:val>
                                        </p:tav>
                                      </p:tavLst>
                                    </p:anim>
                                    <p:anim calcmode="lin" valueType="num">
                                      <p:cBhvr>
                                        <p:cTn id="32" dur="1000"/>
                                        <p:tgtEl>
                                          <p:spTgt spid="4"/>
                                        </p:tgtEl>
                                        <p:attrNameLst>
                                          <p:attrName>ppt_y</p:attrName>
                                        </p:attrNameLst>
                                      </p:cBhvr>
                                      <p:tavLst>
                                        <p:tav tm="0">
                                          <p:val>
                                            <p:strVal val="ppt_y"/>
                                          </p:val>
                                        </p:tav>
                                        <p:tav tm="100000">
                                          <p:val>
                                            <p:strVal val="ppt_y+.1"/>
                                          </p:val>
                                        </p:tav>
                                      </p:tavLst>
                                    </p:anim>
                                    <p:set>
                                      <p:cBhvr>
                                        <p:cTn id="33" dur="1" fill="hold">
                                          <p:stCondLst>
                                            <p:cond delay="999"/>
                                          </p:stCondLst>
                                        </p:cTn>
                                        <p:tgtEl>
                                          <p:spTgt spid="4"/>
                                        </p:tgtEl>
                                        <p:attrNameLst>
                                          <p:attrName>style.visibility</p:attrName>
                                        </p:attrNameLst>
                                      </p:cBhvr>
                                      <p:to>
                                        <p:strVal val="hidden"/>
                                      </p:to>
                                    </p:set>
                                  </p:childTnLst>
                                </p:cTn>
                              </p:par>
                              <p:par>
                                <p:cTn id="34" presetID="42" presetClass="exit" presetSubtype="0" fill="hold" grpId="1" nodeType="withEffect">
                                  <p:stCondLst>
                                    <p:cond delay="0"/>
                                  </p:stCondLst>
                                  <p:childTnLst>
                                    <p:animEffect transition="out" filter="fade">
                                      <p:cBhvr>
                                        <p:cTn id="35" dur="1000"/>
                                        <p:tgtEl>
                                          <p:spTgt spid="5"/>
                                        </p:tgtEl>
                                      </p:cBhvr>
                                    </p:animEffect>
                                    <p:anim calcmode="lin" valueType="num">
                                      <p:cBhvr>
                                        <p:cTn id="36" dur="1000"/>
                                        <p:tgtEl>
                                          <p:spTgt spid="5"/>
                                        </p:tgtEl>
                                        <p:attrNameLst>
                                          <p:attrName>ppt_x</p:attrName>
                                        </p:attrNameLst>
                                      </p:cBhvr>
                                      <p:tavLst>
                                        <p:tav tm="0">
                                          <p:val>
                                            <p:strVal val="ppt_x"/>
                                          </p:val>
                                        </p:tav>
                                        <p:tav tm="100000">
                                          <p:val>
                                            <p:strVal val="ppt_x"/>
                                          </p:val>
                                        </p:tav>
                                      </p:tavLst>
                                    </p:anim>
                                    <p:anim calcmode="lin" valueType="num">
                                      <p:cBhvr>
                                        <p:cTn id="37" dur="1000"/>
                                        <p:tgtEl>
                                          <p:spTgt spid="5"/>
                                        </p:tgtEl>
                                        <p:attrNameLst>
                                          <p:attrName>ppt_y</p:attrName>
                                        </p:attrNameLst>
                                      </p:cBhvr>
                                      <p:tavLst>
                                        <p:tav tm="0">
                                          <p:val>
                                            <p:strVal val="ppt_y"/>
                                          </p:val>
                                        </p:tav>
                                        <p:tav tm="100000">
                                          <p:val>
                                            <p:strVal val="ppt_y+.1"/>
                                          </p:val>
                                        </p:tav>
                                      </p:tavLst>
                                    </p:anim>
                                    <p:set>
                                      <p:cBhvr>
                                        <p:cTn id="38" dur="1" fill="hold">
                                          <p:stCondLst>
                                            <p:cond delay="9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5" grpId="0"/>
      <p:bldP spid="5" grpId="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528736" y="901778"/>
            <a:ext cx="9305730" cy="4401205"/>
          </a:xfrm>
          <a:prstGeom prst="rect">
            <a:avLst/>
          </a:prstGeom>
        </p:spPr>
        <p:txBody>
          <a:bodyPr wrap="square">
            <a:spAutoFit/>
          </a:bodyPr>
          <a:lstStyle/>
          <a:p>
            <a:r>
              <a:rPr lang="el-GR" sz="2800" dirty="0">
                <a:latin typeface="Times New Roman" panose="02020603050405020304" pitchFamily="18" charset="0"/>
                <a:ea typeface="Times New Roman" panose="02020603050405020304" pitchFamily="18" charset="0"/>
              </a:rPr>
              <a:t>Μία άλλη έρευνα απέδειξε ότι οι εξωστρεφείς άνθρωποι ήταν πιο πιθανό να επιλέξουν περιοχές για να εργαστούν, οι οποίες είχαν υψηλές ποσότητες θορύβων και δραστηριοτήτων,</a:t>
            </a:r>
          </a:p>
          <a:p>
            <a:endParaRPr lang="en-US" sz="2800" dirty="0">
              <a:latin typeface="Times New Roman" panose="02020603050405020304" pitchFamily="18" charset="0"/>
              <a:ea typeface="Times New Roman" panose="02020603050405020304" pitchFamily="18" charset="0"/>
            </a:endParaRPr>
          </a:p>
          <a:p>
            <a:r>
              <a:rPr lang="el-GR" sz="2800" dirty="0">
                <a:solidFill>
                  <a:srgbClr val="FFC000"/>
                </a:solidFill>
                <a:latin typeface="Sitka Text" panose="02000505000000020004" pitchFamily="2" charset="0"/>
                <a:ea typeface="Times New Roman" panose="02020603050405020304" pitchFamily="18" charset="0"/>
              </a:rPr>
              <a:t> ενώ σε αντίθεση</a:t>
            </a:r>
            <a:endParaRPr lang="en-US" sz="2800" dirty="0">
              <a:solidFill>
                <a:srgbClr val="FFC000"/>
              </a:solidFill>
              <a:latin typeface="Sitka Text" panose="02000505000000020004" pitchFamily="2" charset="0"/>
              <a:ea typeface="Times New Roman" panose="02020603050405020304" pitchFamily="18" charset="0"/>
            </a:endParaRPr>
          </a:p>
          <a:p>
            <a:endParaRPr lang="en-US" sz="2800" dirty="0">
              <a:latin typeface="Times New Roman" panose="02020603050405020304" pitchFamily="18" charset="0"/>
            </a:endParaRPr>
          </a:p>
          <a:p>
            <a:r>
              <a:rPr lang="el-GR" sz="2800" dirty="0">
                <a:latin typeface="Times New Roman" panose="02020603050405020304" pitchFamily="18" charset="0"/>
                <a:ea typeface="Times New Roman" panose="02020603050405020304" pitchFamily="18" charset="0"/>
              </a:rPr>
              <a:t>οι εσωστρεφείς τείνουν να εργάζονται σε περιοχές απομονωμένες χωρίς καμία απόσπαση της προσοχής τους. Βλέποντας λοιπόν πως η μουσική, σαν ήχος, επηρεάζει θετικά είτε αρνητικά τους ανθρώπους</a:t>
            </a:r>
            <a:r>
              <a:rPr lang="en-US" sz="2800" dirty="0">
                <a:latin typeface="Times New Roman" panose="02020603050405020304" pitchFamily="18" charset="0"/>
                <a:ea typeface="Times New Roman" panose="02020603050405020304" pitchFamily="18" charset="0"/>
              </a:rPr>
              <a:t>.</a:t>
            </a:r>
            <a:endParaRPr lang="en-US" sz="2800" dirty="0"/>
          </a:p>
        </p:txBody>
      </p:sp>
    </p:spTree>
    <p:extLst>
      <p:ext uri="{BB962C8B-B14F-4D97-AF65-F5344CB8AC3E}">
        <p14:creationId xmlns:p14="http://schemas.microsoft.com/office/powerpoint/2010/main" val="1327977558"/>
      </p:ext>
    </p:extLst>
  </p:cSld>
  <p:clrMapOvr>
    <a:masterClrMapping/>
  </p:clrMapOvr>
  <mc:AlternateContent xmlns:mc="http://schemas.openxmlformats.org/markup-compatibility/2006" xmlns:p14="http://schemas.microsoft.com/office/powerpoint/2010/main">
    <mc:Choice Requires="p14">
      <p:transition spd="slow" p14:dur="2000" advTm="7372"/>
    </mc:Choice>
    <mc:Fallback xmlns="">
      <p:transition spd="slow" advTm="7372"/>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tx1">
                <a:lumMod val="95000"/>
              </a:schemeClr>
            </a:gs>
            <a:gs pos="100000">
              <a:schemeClr val="bg2">
                <a:lumMod val="40000"/>
                <a:lumOff val="60000"/>
              </a:schemeClr>
            </a:gs>
          </a:gsLst>
          <a:lin ang="6120000" scaled="1"/>
        </a:gradFill>
        <a:effectLst/>
      </p:bgPr>
    </p:bg>
    <p:spTree>
      <p:nvGrpSpPr>
        <p:cNvPr id="1" name=""/>
        <p:cNvGrpSpPr/>
        <p:nvPr/>
      </p:nvGrpSpPr>
      <p:grpSpPr>
        <a:xfrm>
          <a:off x="0" y="0"/>
          <a:ext cx="0" cy="0"/>
          <a:chOff x="0" y="0"/>
          <a:chExt cx="0" cy="0"/>
        </a:xfrm>
      </p:grpSpPr>
      <p:pic>
        <p:nvPicPr>
          <p:cNvPr id="16" name="Picture Placeholder 15"/>
          <p:cNvPicPr>
            <a:picLocks noGrp="1" noChangeAspect="1"/>
          </p:cNvPicPr>
          <p:nvPr>
            <p:ph type="pic" sz="quarter" idx="26"/>
          </p:nvPr>
        </p:nvPicPr>
        <p:blipFill>
          <a:blip r:embed="rId3"/>
          <a:srcRect t="5556" b="5556"/>
          <a:stretch>
            <a:fillRect/>
          </a:stretch>
        </p:blipFill>
        <p:spPr/>
      </p:pic>
      <p:pic>
        <p:nvPicPr>
          <p:cNvPr id="17" name="Picture Placeholder 16"/>
          <p:cNvPicPr>
            <a:picLocks noGrp="1" noChangeAspect="1"/>
          </p:cNvPicPr>
          <p:nvPr>
            <p:ph type="pic" sz="quarter" idx="27"/>
          </p:nvPr>
        </p:nvPicPr>
        <p:blipFill>
          <a:blip r:embed="rId4"/>
          <a:srcRect t="18750" b="18750"/>
          <a:stretch>
            <a:fillRect/>
          </a:stretch>
        </p:blipFill>
        <p:spPr/>
      </p:pic>
      <p:pic>
        <p:nvPicPr>
          <p:cNvPr id="18" name="Picture Placeholder 17"/>
          <p:cNvPicPr>
            <a:picLocks noGrp="1" noChangeAspect="1"/>
          </p:cNvPicPr>
          <p:nvPr>
            <p:ph type="pic" sz="quarter" idx="28"/>
          </p:nvPr>
        </p:nvPicPr>
        <p:blipFill>
          <a:blip r:embed="rId5"/>
          <a:srcRect t="3445" b="3445"/>
          <a:stretch>
            <a:fillRect/>
          </a:stretch>
        </p:blipFill>
        <p:spPr/>
      </p:pic>
      <p:pic>
        <p:nvPicPr>
          <p:cNvPr id="20" name="Picture Placeholder 19"/>
          <p:cNvPicPr>
            <a:picLocks noGrp="1" noChangeAspect="1"/>
          </p:cNvPicPr>
          <p:nvPr>
            <p:ph type="pic" sz="quarter" idx="29"/>
          </p:nvPr>
        </p:nvPicPr>
        <p:blipFill>
          <a:blip r:embed="rId6"/>
          <a:srcRect t="16667" b="16667"/>
          <a:stretch>
            <a:fillRect/>
          </a:stretch>
        </p:blipFill>
        <p:spPr/>
      </p:pic>
      <p:pic>
        <p:nvPicPr>
          <p:cNvPr id="21" name="Picture Placeholder 20"/>
          <p:cNvPicPr>
            <a:picLocks noGrp="1" noChangeAspect="1"/>
          </p:cNvPicPr>
          <p:nvPr>
            <p:ph type="pic" sz="quarter" idx="30"/>
          </p:nvPr>
        </p:nvPicPr>
        <p:blipFill>
          <a:blip r:embed="rId7"/>
          <a:srcRect t="12321" b="12321"/>
          <a:stretch>
            <a:fillRect/>
          </a:stretch>
        </p:blipFill>
        <p:spPr/>
      </p:pic>
      <p:sp>
        <p:nvSpPr>
          <p:cNvPr id="8" name="Title 7"/>
          <p:cNvSpPr>
            <a:spLocks noGrp="1"/>
          </p:cNvSpPr>
          <p:nvPr>
            <p:ph type="title"/>
          </p:nvPr>
        </p:nvSpPr>
        <p:spPr>
          <a:xfrm>
            <a:off x="609600" y="584200"/>
            <a:ext cx="10160000" cy="563563"/>
          </a:xfrm>
        </p:spPr>
        <p:txBody>
          <a:bodyPr>
            <a:normAutofit fontScale="90000"/>
          </a:bodyPr>
          <a:lstStyle/>
          <a:p>
            <a:r>
              <a:rPr lang="el-GR" dirty="0" err="1">
                <a:solidFill>
                  <a:srgbClr val="262626"/>
                </a:solidFill>
              </a:rPr>
              <a:t>οφελη</a:t>
            </a:r>
            <a:r>
              <a:rPr lang="el-GR" dirty="0">
                <a:solidFill>
                  <a:srgbClr val="262626"/>
                </a:solidFill>
              </a:rPr>
              <a:t> </a:t>
            </a:r>
            <a:r>
              <a:rPr lang="el-GR" dirty="0">
                <a:solidFill>
                  <a:srgbClr val="0070C0"/>
                </a:solidFill>
              </a:rPr>
              <a:t>της </a:t>
            </a:r>
            <a:r>
              <a:rPr lang="el-GR" dirty="0" err="1">
                <a:solidFill>
                  <a:srgbClr val="0070C0"/>
                </a:solidFill>
              </a:rPr>
              <a:t>μουσικησ</a:t>
            </a:r>
            <a:r>
              <a:rPr lang="el-GR" dirty="0">
                <a:solidFill>
                  <a:srgbClr val="0070C0"/>
                </a:solidFill>
              </a:rPr>
              <a:t> </a:t>
            </a:r>
            <a:endParaRPr lang="en-JM" dirty="0">
              <a:solidFill>
                <a:srgbClr val="0070C0"/>
              </a:solidFill>
            </a:endParaRPr>
          </a:p>
        </p:txBody>
      </p:sp>
      <p:sp>
        <p:nvSpPr>
          <p:cNvPr id="10" name="Text Placeholder 9"/>
          <p:cNvSpPr>
            <a:spLocks noGrp="1"/>
          </p:cNvSpPr>
          <p:nvPr>
            <p:ph type="body" sz="quarter" idx="31"/>
          </p:nvPr>
        </p:nvSpPr>
        <p:spPr/>
        <p:txBody>
          <a:bodyPr/>
          <a:lstStyle/>
          <a:p>
            <a:r>
              <a:rPr lang="el-GR" b="1" dirty="0">
                <a:solidFill>
                  <a:schemeClr val="tx1"/>
                </a:solidFill>
              </a:rPr>
              <a:t>Διανοητική Αναζήτηση</a:t>
            </a:r>
            <a:endParaRPr lang="en-JM" b="1" dirty="0">
              <a:solidFill>
                <a:schemeClr val="tx1"/>
              </a:solidFill>
            </a:endParaRPr>
          </a:p>
        </p:txBody>
      </p:sp>
      <p:sp>
        <p:nvSpPr>
          <p:cNvPr id="11" name="Text Placeholder 10"/>
          <p:cNvSpPr>
            <a:spLocks noGrp="1"/>
          </p:cNvSpPr>
          <p:nvPr>
            <p:ph type="body" sz="quarter" idx="37"/>
          </p:nvPr>
        </p:nvSpPr>
        <p:spPr>
          <a:xfrm>
            <a:off x="4165600" y="3022600"/>
            <a:ext cx="3048000" cy="812800"/>
          </a:xfrm>
        </p:spPr>
        <p:txBody>
          <a:bodyPr/>
          <a:lstStyle/>
          <a:p>
            <a:r>
              <a:rPr lang="el-GR" b="1" dirty="0">
                <a:solidFill>
                  <a:schemeClr val="tx1"/>
                </a:solidFill>
              </a:rPr>
              <a:t>Ενίσχυση Συναισθημάτων</a:t>
            </a:r>
            <a:endParaRPr lang="en-JM" b="1" dirty="0">
              <a:solidFill>
                <a:schemeClr val="tx1"/>
              </a:solidFill>
            </a:endParaRPr>
          </a:p>
        </p:txBody>
      </p:sp>
      <p:sp>
        <p:nvSpPr>
          <p:cNvPr id="12" name="Text Placeholder 11"/>
          <p:cNvSpPr>
            <a:spLocks noGrp="1"/>
          </p:cNvSpPr>
          <p:nvPr>
            <p:ph type="body" sz="quarter" idx="38"/>
          </p:nvPr>
        </p:nvSpPr>
        <p:spPr>
          <a:xfrm>
            <a:off x="7620000" y="3022600"/>
            <a:ext cx="3048000" cy="812800"/>
          </a:xfrm>
        </p:spPr>
        <p:txBody>
          <a:bodyPr/>
          <a:lstStyle/>
          <a:p>
            <a:r>
              <a:rPr lang="en-US" b="1" dirty="0">
                <a:solidFill>
                  <a:schemeClr val="tx1"/>
                </a:solidFill>
              </a:rPr>
              <a:t>M</a:t>
            </a:r>
            <a:r>
              <a:rPr lang="el-GR" b="1" dirty="0">
                <a:solidFill>
                  <a:schemeClr val="tx1"/>
                </a:solidFill>
              </a:rPr>
              <a:t>ίωση των επίπεδων </a:t>
            </a:r>
            <a:r>
              <a:rPr lang="el-GR" b="1" dirty="0" err="1">
                <a:solidFill>
                  <a:schemeClr val="tx1"/>
                </a:solidFill>
              </a:rPr>
              <a:t>κορτιζόλης</a:t>
            </a:r>
            <a:r>
              <a:rPr lang="el-GR" b="1" dirty="0">
                <a:solidFill>
                  <a:schemeClr val="tx1"/>
                </a:solidFill>
              </a:rPr>
              <a:t> στο αίμα</a:t>
            </a:r>
            <a:endParaRPr lang="en-JM" b="1" dirty="0">
              <a:solidFill>
                <a:schemeClr val="tx1"/>
              </a:solidFill>
            </a:endParaRPr>
          </a:p>
        </p:txBody>
      </p:sp>
      <p:sp>
        <p:nvSpPr>
          <p:cNvPr id="13" name="Text Placeholder 12"/>
          <p:cNvSpPr>
            <a:spLocks noGrp="1"/>
          </p:cNvSpPr>
          <p:nvPr>
            <p:ph type="body" sz="quarter" idx="39"/>
          </p:nvPr>
        </p:nvSpPr>
        <p:spPr/>
        <p:txBody>
          <a:bodyPr/>
          <a:lstStyle/>
          <a:p>
            <a:r>
              <a:rPr lang="el-GR" b="1" dirty="0">
                <a:solidFill>
                  <a:schemeClr val="tx1"/>
                </a:solidFill>
              </a:rPr>
              <a:t>Μυϊκή Υποτονία</a:t>
            </a:r>
            <a:endParaRPr lang="en-JM" dirty="0">
              <a:solidFill>
                <a:schemeClr val="tx1"/>
              </a:solidFill>
            </a:endParaRPr>
          </a:p>
        </p:txBody>
      </p:sp>
      <p:sp>
        <p:nvSpPr>
          <p:cNvPr id="14" name="Text Placeholder 13"/>
          <p:cNvSpPr>
            <a:spLocks noGrp="1"/>
          </p:cNvSpPr>
          <p:nvPr>
            <p:ph type="body" sz="quarter" idx="40"/>
          </p:nvPr>
        </p:nvSpPr>
        <p:spPr/>
        <p:txBody>
          <a:bodyPr/>
          <a:lstStyle/>
          <a:p>
            <a:r>
              <a:rPr lang="el-GR" b="1" dirty="0">
                <a:solidFill>
                  <a:schemeClr val="tx1"/>
                </a:solidFill>
              </a:rPr>
              <a:t>Μουσικοθεραπεία</a:t>
            </a:r>
            <a:endParaRPr lang="en-JM" b="1" dirty="0">
              <a:solidFill>
                <a:schemeClr val="tx1"/>
              </a:solidFill>
            </a:endParaRPr>
          </a:p>
        </p:txBody>
      </p:sp>
      <p:sp>
        <p:nvSpPr>
          <p:cNvPr id="15" name="Text Placeholder 14"/>
          <p:cNvSpPr>
            <a:spLocks noGrp="1"/>
          </p:cNvSpPr>
          <p:nvPr>
            <p:ph type="body" sz="quarter" idx="41"/>
          </p:nvPr>
        </p:nvSpPr>
        <p:spPr>
          <a:xfrm>
            <a:off x="7620000" y="5359400"/>
            <a:ext cx="3048000" cy="575235"/>
          </a:xfrm>
        </p:spPr>
        <p:txBody>
          <a:bodyPr/>
          <a:lstStyle/>
          <a:p>
            <a:r>
              <a:rPr lang="el-GR" sz="2000" b="1" dirty="0">
                <a:solidFill>
                  <a:schemeClr val="tx1"/>
                </a:solidFill>
              </a:rPr>
              <a:t>Ενίσχυση Εγκεφαλικής Δραστηριότητας</a:t>
            </a:r>
            <a:endParaRPr lang="en-JM" sz="2000" b="1" dirty="0">
              <a:solidFill>
                <a:schemeClr val="tx1"/>
              </a:solidFill>
            </a:endParaRPr>
          </a:p>
        </p:txBody>
      </p:sp>
      <p:pic>
        <p:nvPicPr>
          <p:cNvPr id="2" name="Picture Placeholder 1"/>
          <p:cNvPicPr>
            <a:picLocks noGrp="1" noChangeAspect="1"/>
          </p:cNvPicPr>
          <p:nvPr>
            <p:ph type="pic" sz="quarter" idx="13"/>
          </p:nvPr>
        </p:nvPicPr>
        <p:blipFill>
          <a:blip r:embed="rId8"/>
          <a:srcRect t="10367" b="10367"/>
          <a:stretch>
            <a:fillRect/>
          </a:stretch>
        </p:blipFill>
        <p:spPr>
          <a:xfrm>
            <a:off x="711200" y="1498600"/>
            <a:ext cx="3048000" cy="1524000"/>
          </a:xfrm>
          <a:effectLst>
            <a:outerShdw blurRad="50800" dist="50800" dir="5400000" algn="ctr" rotWithShape="0">
              <a:srgbClr val="000000"/>
            </a:outerShdw>
            <a:reflection stA="0" endPos="65000" dist="50800" dir="5400000" sy="-100000" algn="bl" rotWithShape="0"/>
          </a:effectLst>
        </p:spPr>
      </p:pic>
    </p:spTree>
    <p:custDataLst>
      <p:tags r:id="rId1"/>
    </p:custDataLst>
    <p:extLst>
      <p:ext uri="{BB962C8B-B14F-4D97-AF65-F5344CB8AC3E}">
        <p14:creationId xmlns:p14="http://schemas.microsoft.com/office/powerpoint/2010/main" val="2360987495"/>
      </p:ext>
    </p:extLst>
  </p:cSld>
  <p:clrMapOvr>
    <a:masterClrMapping/>
  </p:clrMapOvr>
  <mc:AlternateContent xmlns:mc="http://schemas.openxmlformats.org/markup-compatibility/2006" xmlns:p14="http://schemas.microsoft.com/office/powerpoint/2010/main">
    <mc:Choice Requires="p14">
      <p:transition spd="slow" p14:dur="2000" advTm="16024">
        <p14:prism isContent="1"/>
      </p:transition>
    </mc:Choice>
    <mc:Fallback xmlns="">
      <p:transition spd="slow" advTm="16024">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par>
                                <p:cTn id="11" presetID="10"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par>
                                <p:cTn id="14" presetID="10" presetClass="entr" presetSubtype="0" fill="hold" nodeType="with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fade">
                                      <p:cBhvr>
                                        <p:cTn id="16" dur="500"/>
                                        <p:tgtEl>
                                          <p:spTgt spid="18"/>
                                        </p:tgtEl>
                                      </p:cBhvr>
                                    </p:animEffect>
                                  </p:childTnLst>
                                </p:cTn>
                              </p:par>
                              <p:par>
                                <p:cTn id="17" presetID="10" presetClass="entr" presetSubtype="0"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500"/>
                                        <p:tgtEl>
                                          <p:spTgt spid="20"/>
                                        </p:tgtEl>
                                      </p:cBhvr>
                                    </p:animEffect>
                                  </p:childTnLst>
                                </p:cTn>
                              </p:par>
                              <p:par>
                                <p:cTn id="20" presetID="10" presetClass="entr" presetSubtype="0" fill="hold" nodeType="with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500"/>
                                        <p:tgtEl>
                                          <p:spTgt spid="2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3">
                                            <p:bg/>
                                          </p:spTgt>
                                        </p:tgtEl>
                                        <p:attrNameLst>
                                          <p:attrName>style.visibility</p:attrName>
                                        </p:attrNameLst>
                                      </p:cBhvr>
                                      <p:to>
                                        <p:strVal val="visible"/>
                                      </p:to>
                                    </p:set>
                                    <p:animEffect transition="in" filter="fade">
                                      <p:cBhvr>
                                        <p:cTn id="27" dur="500"/>
                                        <p:tgtEl>
                                          <p:spTgt spid="13">
                                            <p:bg/>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3">
                                            <p:txEl>
                                              <p:pRg st="0" end="0"/>
                                            </p:txEl>
                                          </p:spTgt>
                                        </p:tgtEl>
                                        <p:attrNameLst>
                                          <p:attrName>style.visibility</p:attrName>
                                        </p:attrNameLst>
                                      </p:cBhvr>
                                      <p:to>
                                        <p:strVal val="visible"/>
                                      </p:to>
                                    </p:set>
                                    <p:animEffect transition="in" filter="fade">
                                      <p:cBhvr>
                                        <p:cTn id="32" dur="500"/>
                                        <p:tgtEl>
                                          <p:spTgt spid="13">
                                            <p:txEl>
                                              <p:pRg st="0" end="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0">
                                            <p:bg/>
                                          </p:spTgt>
                                        </p:tgtEl>
                                        <p:attrNameLst>
                                          <p:attrName>style.visibility</p:attrName>
                                        </p:attrNameLst>
                                      </p:cBhvr>
                                      <p:to>
                                        <p:strVal val="visible"/>
                                      </p:to>
                                    </p:set>
                                    <p:animEffect transition="in" filter="fade">
                                      <p:cBhvr>
                                        <p:cTn id="37" dur="500"/>
                                        <p:tgtEl>
                                          <p:spTgt spid="10">
                                            <p:bg/>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0">
                                            <p:txEl>
                                              <p:pRg st="0" end="0"/>
                                            </p:txEl>
                                          </p:spTgt>
                                        </p:tgtEl>
                                        <p:attrNameLst>
                                          <p:attrName>style.visibility</p:attrName>
                                        </p:attrNameLst>
                                      </p:cBhvr>
                                      <p:to>
                                        <p:strVal val="visible"/>
                                      </p:to>
                                    </p:set>
                                    <p:animEffect transition="in" filter="fade">
                                      <p:cBhvr>
                                        <p:cTn id="42" dur="500"/>
                                        <p:tgtEl>
                                          <p:spTgt spid="10">
                                            <p:txEl>
                                              <p:pRg st="0" end="0"/>
                                            </p:txEl>
                                          </p:spTgt>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1">
                                            <p:bg/>
                                          </p:spTgt>
                                        </p:tgtEl>
                                        <p:attrNameLst>
                                          <p:attrName>style.visibility</p:attrName>
                                        </p:attrNameLst>
                                      </p:cBhvr>
                                      <p:to>
                                        <p:strVal val="visible"/>
                                      </p:to>
                                    </p:set>
                                    <p:animEffect transition="in" filter="fade">
                                      <p:cBhvr>
                                        <p:cTn id="45" dur="500"/>
                                        <p:tgtEl>
                                          <p:spTgt spid="11">
                                            <p:bg/>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11">
                                            <p:txEl>
                                              <p:pRg st="0" end="0"/>
                                            </p:txEl>
                                          </p:spTgt>
                                        </p:tgtEl>
                                        <p:attrNameLst>
                                          <p:attrName>style.visibility</p:attrName>
                                        </p:attrNameLst>
                                      </p:cBhvr>
                                      <p:to>
                                        <p:strVal val="visible"/>
                                      </p:to>
                                    </p:set>
                                    <p:animEffect transition="in" filter="fade">
                                      <p:cBhvr>
                                        <p:cTn id="50" dur="500"/>
                                        <p:tgtEl>
                                          <p:spTgt spid="11">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2">
                                            <p:bg/>
                                          </p:spTgt>
                                        </p:tgtEl>
                                        <p:attrNameLst>
                                          <p:attrName>style.visibility</p:attrName>
                                        </p:attrNameLst>
                                      </p:cBhvr>
                                      <p:to>
                                        <p:strVal val="visible"/>
                                      </p:to>
                                    </p:set>
                                    <p:animEffect transition="in" filter="fade">
                                      <p:cBhvr>
                                        <p:cTn id="53" dur="500"/>
                                        <p:tgtEl>
                                          <p:spTgt spid="12">
                                            <p:bg/>
                                          </p:spTgt>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12">
                                            <p:txEl>
                                              <p:pRg st="0" end="0"/>
                                            </p:txEl>
                                          </p:spTgt>
                                        </p:tgtEl>
                                        <p:attrNameLst>
                                          <p:attrName>style.visibility</p:attrName>
                                        </p:attrNameLst>
                                      </p:cBhvr>
                                      <p:to>
                                        <p:strVal val="visible"/>
                                      </p:to>
                                    </p:set>
                                    <p:animEffect transition="in" filter="fade">
                                      <p:cBhvr>
                                        <p:cTn id="58" dur="500"/>
                                        <p:tgtEl>
                                          <p:spTgt spid="12">
                                            <p:txEl>
                                              <p:pRg st="0" end="0"/>
                                            </p:txEl>
                                          </p:spTgt>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4">
                                            <p:bg/>
                                          </p:spTgt>
                                        </p:tgtEl>
                                        <p:attrNameLst>
                                          <p:attrName>style.visibility</p:attrName>
                                        </p:attrNameLst>
                                      </p:cBhvr>
                                      <p:to>
                                        <p:strVal val="visible"/>
                                      </p:to>
                                    </p:set>
                                    <p:animEffect transition="in" filter="fade">
                                      <p:cBhvr>
                                        <p:cTn id="61" dur="500"/>
                                        <p:tgtEl>
                                          <p:spTgt spid="14">
                                            <p:bg/>
                                          </p:spTgt>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14">
                                            <p:txEl>
                                              <p:pRg st="0" end="0"/>
                                            </p:txEl>
                                          </p:spTgt>
                                        </p:tgtEl>
                                        <p:attrNameLst>
                                          <p:attrName>style.visibility</p:attrName>
                                        </p:attrNameLst>
                                      </p:cBhvr>
                                      <p:to>
                                        <p:strVal val="visible"/>
                                      </p:to>
                                    </p:set>
                                    <p:animEffect transition="in" filter="fade">
                                      <p:cBhvr>
                                        <p:cTn id="66" dur="500"/>
                                        <p:tgtEl>
                                          <p:spTgt spid="14">
                                            <p:txEl>
                                              <p:pRg st="0" end="0"/>
                                            </p:txEl>
                                          </p:spTgt>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15">
                                            <p:bg/>
                                          </p:spTgt>
                                        </p:tgtEl>
                                        <p:attrNameLst>
                                          <p:attrName>style.visibility</p:attrName>
                                        </p:attrNameLst>
                                      </p:cBhvr>
                                      <p:to>
                                        <p:strVal val="visible"/>
                                      </p:to>
                                    </p:set>
                                    <p:animEffect transition="in" filter="fade">
                                      <p:cBhvr>
                                        <p:cTn id="69" dur="500"/>
                                        <p:tgtEl>
                                          <p:spTgt spid="15">
                                            <p:bg/>
                                          </p:spTgt>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15">
                                            <p:txEl>
                                              <p:pRg st="0" end="0"/>
                                            </p:txEl>
                                          </p:spTgt>
                                        </p:tgtEl>
                                        <p:attrNameLst>
                                          <p:attrName>style.visibility</p:attrName>
                                        </p:attrNameLst>
                                      </p:cBhvr>
                                      <p:to>
                                        <p:strVal val="visible"/>
                                      </p:to>
                                    </p:set>
                                    <p:animEffect transition="in" filter="fade">
                                      <p:cBhvr>
                                        <p:cTn id="74" dur="500"/>
                                        <p:tgtEl>
                                          <p:spTgt spid="1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uiExpand="1" build="p" animBg="1"/>
      <p:bldP spid="11" grpId="0" build="p" animBg="1"/>
      <p:bldP spid="12" grpId="0" build="p" animBg="1"/>
      <p:bldP spid="13" grpId="0" build="p" animBg="1"/>
      <p:bldP spid="14" grpId="0" build="p" animBg="1"/>
      <p:bldP spid="15" grpId="0" build="p" animBg="1"/>
    </p:bldLst>
  </p:timing>
</p:sld>
</file>

<file path=ppt/slides/slide17.xml><?xml version="1.0" encoding="utf-8"?>
<p:sld xmlns:a="http://schemas.openxmlformats.org/drawingml/2006/main" xmlns:r="http://schemas.openxmlformats.org/officeDocument/2006/relationships" xmlns:p="http://schemas.openxmlformats.org/presentationml/2006/main" showMasterSp="0">
  <p:cSld>
    <p:bg>
      <p:bgPr>
        <a:gradFill rotWithShape="1">
          <a:gsLst>
            <a:gs pos="10000">
              <a:srgbClr val="D4F460"/>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sp>
        <p:nvSpPr>
          <p:cNvPr id="13" name="Text Placeholder 12"/>
          <p:cNvSpPr>
            <a:spLocks noGrp="1"/>
          </p:cNvSpPr>
          <p:nvPr>
            <p:ph type="body" sz="quarter" idx="10"/>
          </p:nvPr>
        </p:nvSpPr>
        <p:spPr/>
        <p:txBody>
          <a:bodyPr>
            <a:normAutofit fontScale="92500" lnSpcReduction="20000"/>
          </a:bodyPr>
          <a:lstStyle/>
          <a:p>
            <a:r>
              <a:rPr lang="el-GR" dirty="0"/>
              <a:t>Συνδρομητικές Υπηρεσίες Μουσικής</a:t>
            </a:r>
            <a:endParaRPr lang="en-US" dirty="0"/>
          </a:p>
        </p:txBody>
      </p:sp>
      <p:sp>
        <p:nvSpPr>
          <p:cNvPr id="14" name="Text Placeholder 13"/>
          <p:cNvSpPr>
            <a:spLocks noGrp="1"/>
          </p:cNvSpPr>
          <p:nvPr>
            <p:ph type="body" sz="quarter" idx="11"/>
          </p:nvPr>
        </p:nvSpPr>
        <p:spPr/>
        <p:txBody>
          <a:bodyPr>
            <a:normAutofit fontScale="85000" lnSpcReduction="20000"/>
          </a:bodyPr>
          <a:lstStyle/>
          <a:p>
            <a:r>
              <a:rPr lang="en-US" dirty="0"/>
              <a:t>Music Streaming Services</a:t>
            </a:r>
          </a:p>
        </p:txBody>
      </p:sp>
      <p:sp>
        <p:nvSpPr>
          <p:cNvPr id="15" name="Text Placeholder 14"/>
          <p:cNvSpPr>
            <a:spLocks noGrp="1"/>
          </p:cNvSpPr>
          <p:nvPr>
            <p:ph type="body" sz="quarter" idx="40"/>
          </p:nvPr>
        </p:nvSpPr>
        <p:spPr>
          <a:xfrm>
            <a:off x="603251" y="1318530"/>
            <a:ext cx="5391148" cy="483093"/>
          </a:xfrm>
        </p:spPr>
        <p:txBody>
          <a:bodyPr/>
          <a:lstStyle/>
          <a:p>
            <a:r>
              <a:rPr lang="el-GR" dirty="0"/>
              <a:t>Στο παρελθόν</a:t>
            </a:r>
            <a:endParaRPr lang="en-US" dirty="0"/>
          </a:p>
        </p:txBody>
      </p:sp>
      <p:sp>
        <p:nvSpPr>
          <p:cNvPr id="17" name="Text Placeholder 16"/>
          <p:cNvSpPr>
            <a:spLocks noGrp="1"/>
          </p:cNvSpPr>
          <p:nvPr>
            <p:ph type="body" sz="quarter" idx="42"/>
          </p:nvPr>
        </p:nvSpPr>
        <p:spPr>
          <a:xfrm>
            <a:off x="603251" y="1685508"/>
            <a:ext cx="7968343" cy="2988091"/>
          </a:xfrm>
        </p:spPr>
        <p:txBody>
          <a:bodyPr>
            <a:noAutofit/>
          </a:bodyPr>
          <a:lstStyle/>
          <a:p>
            <a:pPr lvl="0"/>
            <a:r>
              <a:rPr lang="el-GR" sz="1800" b="1" dirty="0">
                <a:solidFill>
                  <a:schemeClr val="tx1"/>
                </a:solidFill>
              </a:rPr>
              <a:t>Οι άνθρωποι χρησιμοποιούσαν μέσα όπως το ραδιόφωνο για της ανάγκες της ψυχαγωγίας τους. Αργότερα γινόταν η χρήση του </a:t>
            </a:r>
            <a:r>
              <a:rPr lang="el-GR" sz="1800" b="1" dirty="0" err="1">
                <a:solidFill>
                  <a:schemeClr val="tx1"/>
                </a:solidFill>
              </a:rPr>
              <a:t>βινύλιου</a:t>
            </a:r>
            <a:r>
              <a:rPr lang="el-GR" sz="1800" b="1" dirty="0">
                <a:solidFill>
                  <a:schemeClr val="tx1"/>
                </a:solidFill>
              </a:rPr>
              <a:t> και ύστερα των οπτικών δίσκων (</a:t>
            </a:r>
            <a:r>
              <a:rPr lang="en-US" sz="1800" b="1" dirty="0">
                <a:solidFill>
                  <a:schemeClr val="tx1"/>
                </a:solidFill>
              </a:rPr>
              <a:t>CD). </a:t>
            </a:r>
            <a:r>
              <a:rPr lang="el-GR" sz="1800" b="1" dirty="0">
                <a:solidFill>
                  <a:schemeClr val="tx1"/>
                </a:solidFill>
              </a:rPr>
              <a:t>Με την άνοδο της τεχνολογίας το αγοραστικό κοινό γνώρισε τις συσκευές </a:t>
            </a:r>
            <a:r>
              <a:rPr lang="en-US" sz="1800" b="1" dirty="0">
                <a:solidFill>
                  <a:schemeClr val="tx1"/>
                </a:solidFill>
              </a:rPr>
              <a:t>mp3 player </a:t>
            </a:r>
            <a:r>
              <a:rPr lang="el-GR" sz="1800" b="1" dirty="0">
                <a:solidFill>
                  <a:schemeClr val="tx1"/>
                </a:solidFill>
              </a:rPr>
              <a:t>. Έτσι ο άνθρωπος άρχισε να συμπορεύεται με τη μουσική κατά όλη την διάρκεια της ημέρας . Με την στενή σχέση του ανθρώπου με το έξυπνο κινητό του , καθώς και με την 24ώρη πρόσβαση στο </a:t>
            </a:r>
            <a:r>
              <a:rPr lang="en-US" sz="1800" b="1" dirty="0">
                <a:solidFill>
                  <a:schemeClr val="tx1"/>
                </a:solidFill>
              </a:rPr>
              <a:t>Internet, </a:t>
            </a:r>
            <a:r>
              <a:rPr lang="el-GR" sz="1800" b="1" dirty="0">
                <a:solidFill>
                  <a:schemeClr val="tx1"/>
                </a:solidFill>
              </a:rPr>
              <a:t>δημιουργείτε μια ευκαιρία που οι άνθρωποι έχουν αποδεχτεί .</a:t>
            </a:r>
            <a:endParaRPr lang="en-US" sz="1800" b="1" dirty="0">
              <a:solidFill>
                <a:schemeClr val="tx1"/>
              </a:solidFill>
            </a:endParaRPr>
          </a:p>
        </p:txBody>
      </p:sp>
      <p:sp>
        <p:nvSpPr>
          <p:cNvPr id="4" name="Rectangle 3"/>
          <p:cNvSpPr/>
          <p:nvPr/>
        </p:nvSpPr>
        <p:spPr>
          <a:xfrm>
            <a:off x="-101601" y="1126297"/>
            <a:ext cx="12192000" cy="4281714"/>
          </a:xfrm>
          <a:prstGeom prst="rect">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l-GR" sz="2400" dirty="0"/>
              <a:t>Ο κάθε χρήστης του διαδικτύου έχει άμεση πρόσβαση σε τεράστιες βιβλιοθήκες μουσικών κομματιών ,από τις πιο πρόσφατες κυκλοφορίες της αγοράς ,μέχρι τις πιο σπάνιες παλιές κυκλοφορίες .</a:t>
            </a:r>
            <a:r>
              <a:rPr lang="en-US" sz="2400" dirty="0"/>
              <a:t> </a:t>
            </a:r>
            <a:r>
              <a:rPr lang="el-GR" sz="2400" dirty="0"/>
              <a:t>Το πρόβλημα της εποχής όμως είναι η διεκδίκηση των </a:t>
            </a:r>
            <a:r>
              <a:rPr lang="en-US" sz="2400" dirty="0"/>
              <a:t>copyright .</a:t>
            </a:r>
          </a:p>
        </p:txBody>
      </p:sp>
      <p:sp>
        <p:nvSpPr>
          <p:cNvPr id="5" name="TextBox 4"/>
          <p:cNvSpPr txBox="1"/>
          <p:nvPr/>
        </p:nvSpPr>
        <p:spPr>
          <a:xfrm>
            <a:off x="-50800" y="1049048"/>
            <a:ext cx="12619318" cy="7232749"/>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r>
              <a:rPr lang="el-GR" sz="3200" dirty="0"/>
              <a:t>Συνδρομητικές υπηρεσίες μουσικής , είναι οι υπηρεσίες που διαθέτουν στον χρήστη πρόσβαση , είτε μέσω του διαδικτύου είτε με επιλογή αποθήκευσης στο σύστημα, σε άπειρα μουσικά κομμάτια. Η πρόσβαση αυτή είναι αυθεντική με πλήρης εξουσιοδότηση πνευματικών δικαιωμάτων από τους τραγουδιστές και τις μουσικές εταιρίες .</a:t>
            </a:r>
          </a:p>
          <a:p>
            <a:endParaRPr lang="el-GR" dirty="0"/>
          </a:p>
          <a:p>
            <a:endParaRPr lang="el-GR" dirty="0"/>
          </a:p>
          <a:p>
            <a:endParaRPr lang="el-GR" dirty="0"/>
          </a:p>
          <a:p>
            <a:endParaRPr lang="el-GR" dirty="0"/>
          </a:p>
          <a:p>
            <a:endParaRPr lang="el-GR" dirty="0"/>
          </a:p>
          <a:p>
            <a:endParaRPr lang="el-GR" dirty="0"/>
          </a:p>
          <a:p>
            <a:endParaRPr lang="el-GR" dirty="0"/>
          </a:p>
          <a:p>
            <a:endParaRPr lang="el-GR" dirty="0"/>
          </a:p>
          <a:p>
            <a:endParaRPr lang="el-GR" dirty="0"/>
          </a:p>
          <a:p>
            <a:endParaRPr lang="el-GR" dirty="0"/>
          </a:p>
          <a:p>
            <a:endParaRPr lang="el-GR" dirty="0"/>
          </a:p>
          <a:p>
            <a:endParaRPr lang="el-GR" dirty="0"/>
          </a:p>
          <a:p>
            <a:endParaRPr lang="el-GR" sz="2000" dirty="0"/>
          </a:p>
          <a:p>
            <a:endParaRPr lang="el-GR" dirty="0"/>
          </a:p>
          <a:p>
            <a:endParaRPr lang="en-US" dirty="0"/>
          </a:p>
        </p:txBody>
      </p:sp>
    </p:spTree>
    <p:custDataLst>
      <p:tags r:id="rId1"/>
    </p:custDataLst>
    <p:extLst>
      <p:ext uri="{BB962C8B-B14F-4D97-AF65-F5344CB8AC3E}">
        <p14:creationId xmlns:p14="http://schemas.microsoft.com/office/powerpoint/2010/main" val="4163867977"/>
      </p:ext>
    </p:extLst>
  </p:cSld>
  <p:clrMapOvr>
    <a:masterClrMapping/>
  </p:clrMapOvr>
  <mc:AlternateContent xmlns:mc="http://schemas.openxmlformats.org/markup-compatibility/2006" xmlns:p14="http://schemas.microsoft.com/office/powerpoint/2010/main">
    <mc:Choice Requires="p14">
      <p:transition spd="slow" p14:dur="2000" advTm="63944"/>
    </mc:Choice>
    <mc:Fallback xmlns="">
      <p:transition spd="slow" advTm="6394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xit" presetSubtype="4" fill="hold" grpId="0" nodeType="clickEffect">
                                  <p:stCondLst>
                                    <p:cond delay="0"/>
                                  </p:stCondLst>
                                  <p:childTnLst>
                                    <p:anim calcmode="lin" valueType="num">
                                      <p:cBhvr additive="base">
                                        <p:cTn id="6" dur="500"/>
                                        <p:tgtEl>
                                          <p:spTgt spid="17">
                                            <p:txEl>
                                              <p:pRg st="0" end="0"/>
                                            </p:txEl>
                                          </p:spTgt>
                                        </p:tgtEl>
                                        <p:attrNameLst>
                                          <p:attrName>ppt_y</p:attrName>
                                        </p:attrNameLst>
                                      </p:cBhvr>
                                      <p:tavLst>
                                        <p:tav tm="0">
                                          <p:val>
                                            <p:strVal val="#ppt_y"/>
                                          </p:val>
                                        </p:tav>
                                        <p:tav tm="100000">
                                          <p:val>
                                            <p:strVal val="#ppt_y+#ppt_h*1.125000"/>
                                          </p:val>
                                        </p:tav>
                                      </p:tavLst>
                                    </p:anim>
                                    <p:animEffect transition="out" filter="wipe(down)">
                                      <p:cBhvr>
                                        <p:cTn id="7" dur="500"/>
                                        <p:tgtEl>
                                          <p:spTgt spid="17">
                                            <p:txEl>
                                              <p:pRg st="0" end="0"/>
                                            </p:txEl>
                                          </p:spTgt>
                                        </p:tgtEl>
                                      </p:cBhvr>
                                    </p:animEffect>
                                    <p:set>
                                      <p:cBhvr>
                                        <p:cTn id="8" dur="1" fill="hold">
                                          <p:stCondLst>
                                            <p:cond delay="499"/>
                                          </p:stCondLst>
                                        </p:cTn>
                                        <p:tgtEl>
                                          <p:spTgt spid="17">
                                            <p:txEl>
                                              <p:pRg st="0" end="0"/>
                                            </p:txEl>
                                          </p:spTgt>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20"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wedge">
                                      <p:cBhvr>
                                        <p:cTn id="13" dur="20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1000"/>
                                        <p:tgtEl>
                                          <p:spTgt spid="5"/>
                                        </p:tgtEl>
                                      </p:cBhvr>
                                    </p:animEffect>
                                    <p:anim calcmode="lin" valueType="num">
                                      <p:cBhvr>
                                        <p:cTn id="19" dur="1000" fill="hold"/>
                                        <p:tgtEl>
                                          <p:spTgt spid="5"/>
                                        </p:tgtEl>
                                        <p:attrNameLst>
                                          <p:attrName>ppt_x</p:attrName>
                                        </p:attrNameLst>
                                      </p:cBhvr>
                                      <p:tavLst>
                                        <p:tav tm="0">
                                          <p:val>
                                            <p:strVal val="#ppt_x"/>
                                          </p:val>
                                        </p:tav>
                                        <p:tav tm="100000">
                                          <p:val>
                                            <p:strVal val="#ppt_x"/>
                                          </p:val>
                                        </p:tav>
                                      </p:tavLst>
                                    </p:anim>
                                    <p:anim calcmode="lin" valueType="num">
                                      <p:cBhvr>
                                        <p:cTn id="20"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uild="p"/>
      <p:bldP spid="4" grpId="0" animBg="1"/>
      <p:bldP spid="5"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fontScale="92500" lnSpcReduction="20000"/>
          </a:bodyPr>
          <a:lstStyle/>
          <a:p>
            <a:r>
              <a:rPr lang="el-GR" dirty="0"/>
              <a:t>Δημοφιλής Συνδρομητικές Υπηρεσίες Μουσικής</a:t>
            </a:r>
            <a:endParaRPr lang="en-US" dirty="0"/>
          </a:p>
        </p:txBody>
      </p:sp>
      <p:sp>
        <p:nvSpPr>
          <p:cNvPr id="3" name="Text Placeholder 2"/>
          <p:cNvSpPr>
            <a:spLocks noGrp="1"/>
          </p:cNvSpPr>
          <p:nvPr>
            <p:ph type="body" sz="quarter" idx="11"/>
          </p:nvPr>
        </p:nvSpPr>
        <p:spPr/>
        <p:txBody>
          <a:bodyPr>
            <a:normAutofit fontScale="85000" lnSpcReduction="20000"/>
          </a:bodyPr>
          <a:lstStyle/>
          <a:p>
            <a:endParaRPr lang="en-US" dirty="0"/>
          </a:p>
        </p:txBody>
      </p:sp>
      <p:sp>
        <p:nvSpPr>
          <p:cNvPr id="4" name="Text Placeholder 3"/>
          <p:cNvSpPr>
            <a:spLocks noGrp="1"/>
          </p:cNvSpPr>
          <p:nvPr>
            <p:ph type="body" sz="quarter" idx="39"/>
          </p:nvPr>
        </p:nvSpPr>
        <p:spPr/>
        <p:txBody>
          <a:bodyPr/>
          <a:lstStyle/>
          <a:p>
            <a:r>
              <a:rPr lang="en-US" dirty="0">
                <a:ea typeface="FontAwesome"/>
                <a:sym typeface="FontAwesome"/>
              </a:rPr>
              <a:t></a:t>
            </a:r>
            <a:endParaRPr lang="en-US" dirty="0"/>
          </a:p>
        </p:txBody>
      </p:sp>
      <p:sp>
        <p:nvSpPr>
          <p:cNvPr id="5" name="Text Placeholder 4"/>
          <p:cNvSpPr>
            <a:spLocks noGrp="1"/>
          </p:cNvSpPr>
          <p:nvPr>
            <p:ph type="body" sz="quarter" idx="19"/>
          </p:nvPr>
        </p:nvSpPr>
        <p:spPr>
          <a:xfrm>
            <a:off x="1805518" y="1541509"/>
            <a:ext cx="2635853" cy="309733"/>
          </a:xfrm>
        </p:spPr>
        <p:txBody>
          <a:bodyPr>
            <a:noAutofit/>
          </a:bodyPr>
          <a:lstStyle/>
          <a:p>
            <a:r>
              <a:rPr lang="en-US" sz="3600" dirty="0"/>
              <a:t>Spotify</a:t>
            </a:r>
          </a:p>
        </p:txBody>
      </p:sp>
      <p:sp>
        <p:nvSpPr>
          <p:cNvPr id="6" name="Text Placeholder 5"/>
          <p:cNvSpPr>
            <a:spLocks noGrp="1"/>
          </p:cNvSpPr>
          <p:nvPr>
            <p:ph type="body" sz="quarter" idx="16"/>
          </p:nvPr>
        </p:nvSpPr>
        <p:spPr>
          <a:xfrm>
            <a:off x="1774019" y="2046171"/>
            <a:ext cx="4121148" cy="779972"/>
          </a:xfrm>
        </p:spPr>
        <p:txBody>
          <a:bodyPr>
            <a:noAutofit/>
          </a:bodyPr>
          <a:lstStyle/>
          <a:p>
            <a:pPr lvl="0"/>
            <a:r>
              <a:rPr lang="el-GR" sz="1400" b="1" dirty="0"/>
              <a:t>Όλοι οι τραγουδιστές ανά τον κόσμο δημιουργούν δικό τους προφίλ στο </a:t>
            </a:r>
            <a:r>
              <a:rPr lang="el-GR" sz="1400" b="1" dirty="0" err="1"/>
              <a:t>Spotify</a:t>
            </a:r>
            <a:r>
              <a:rPr lang="el-GR" sz="1400" b="1" dirty="0"/>
              <a:t> το οποίο ο χρήστης μπορεί να ακολουθήσει. </a:t>
            </a:r>
            <a:endParaRPr lang="en-US" sz="1400" b="1" dirty="0"/>
          </a:p>
        </p:txBody>
      </p:sp>
      <p:sp>
        <p:nvSpPr>
          <p:cNvPr id="7" name="Text Placeholder 6"/>
          <p:cNvSpPr>
            <a:spLocks noGrp="1"/>
          </p:cNvSpPr>
          <p:nvPr>
            <p:ph type="body" sz="quarter" idx="40"/>
          </p:nvPr>
        </p:nvSpPr>
        <p:spPr/>
        <p:txBody>
          <a:bodyPr/>
          <a:lstStyle/>
          <a:p>
            <a:r>
              <a:rPr lang="en-US" dirty="0">
                <a:ea typeface="FontAwesome"/>
                <a:sym typeface="FontAwesome"/>
              </a:rPr>
              <a:t></a:t>
            </a:r>
            <a:endParaRPr lang="en-US" dirty="0"/>
          </a:p>
        </p:txBody>
      </p:sp>
      <p:sp>
        <p:nvSpPr>
          <p:cNvPr id="8" name="Text Placeholder 7"/>
          <p:cNvSpPr>
            <a:spLocks noGrp="1"/>
          </p:cNvSpPr>
          <p:nvPr>
            <p:ph type="body" sz="quarter" idx="41"/>
          </p:nvPr>
        </p:nvSpPr>
        <p:spPr>
          <a:xfrm>
            <a:off x="7476524" y="1604660"/>
            <a:ext cx="3184069" cy="228451"/>
          </a:xfrm>
        </p:spPr>
        <p:txBody>
          <a:bodyPr>
            <a:noAutofit/>
          </a:bodyPr>
          <a:lstStyle/>
          <a:p>
            <a:r>
              <a:rPr lang="en-US" sz="3600" dirty="0"/>
              <a:t>Apple Music</a:t>
            </a:r>
          </a:p>
        </p:txBody>
      </p:sp>
      <p:sp>
        <p:nvSpPr>
          <p:cNvPr id="9" name="Text Placeholder 8"/>
          <p:cNvSpPr>
            <a:spLocks noGrp="1"/>
          </p:cNvSpPr>
          <p:nvPr>
            <p:ph type="body" sz="quarter" idx="42"/>
          </p:nvPr>
        </p:nvSpPr>
        <p:spPr>
          <a:xfrm>
            <a:off x="7454902" y="2124858"/>
            <a:ext cx="4121148" cy="779972"/>
          </a:xfrm>
        </p:spPr>
        <p:txBody>
          <a:bodyPr>
            <a:noAutofit/>
          </a:bodyPr>
          <a:lstStyle/>
          <a:p>
            <a:pPr lvl="0"/>
            <a:r>
              <a:rPr lang="el-GR" sz="1400" b="1" dirty="0"/>
              <a:t> Το </a:t>
            </a:r>
            <a:r>
              <a:rPr lang="en-US" sz="1400" b="1" dirty="0"/>
              <a:t>Apple Music </a:t>
            </a:r>
            <a:r>
              <a:rPr lang="el-GR" sz="1400" b="1" dirty="0"/>
              <a:t>περιλαμβάνει σταθμούς που εκπέμπουν ζωντανά, όπως τους </a:t>
            </a:r>
            <a:r>
              <a:rPr lang="en-US" sz="1400" b="1" dirty="0"/>
              <a:t>Bloomberg Radio, ESPN News and Sports </a:t>
            </a:r>
            <a:r>
              <a:rPr lang="el-GR" sz="1400" b="1" dirty="0"/>
              <a:t>και </a:t>
            </a:r>
            <a:r>
              <a:rPr lang="en-US" sz="1400" b="1" dirty="0"/>
              <a:t>NPR News and Culture. </a:t>
            </a:r>
          </a:p>
        </p:txBody>
      </p:sp>
      <p:sp>
        <p:nvSpPr>
          <p:cNvPr id="11" name="Text Placeholder 10"/>
          <p:cNvSpPr>
            <a:spLocks noGrp="1"/>
          </p:cNvSpPr>
          <p:nvPr>
            <p:ph type="body" sz="quarter" idx="44"/>
          </p:nvPr>
        </p:nvSpPr>
        <p:spPr>
          <a:xfrm>
            <a:off x="1805518" y="3083167"/>
            <a:ext cx="3944404" cy="449429"/>
          </a:xfrm>
        </p:spPr>
        <p:txBody>
          <a:bodyPr>
            <a:noAutofit/>
          </a:bodyPr>
          <a:lstStyle/>
          <a:p>
            <a:r>
              <a:rPr lang="en-US" sz="3200" dirty="0"/>
              <a:t>Google Play Music</a:t>
            </a:r>
          </a:p>
        </p:txBody>
      </p:sp>
      <p:sp>
        <p:nvSpPr>
          <p:cNvPr id="13" name="Text Placeholder 12"/>
          <p:cNvSpPr>
            <a:spLocks noGrp="1"/>
          </p:cNvSpPr>
          <p:nvPr>
            <p:ph type="body" sz="quarter" idx="46"/>
          </p:nvPr>
        </p:nvSpPr>
        <p:spPr/>
        <p:txBody>
          <a:bodyPr/>
          <a:lstStyle/>
          <a:p>
            <a:r>
              <a:rPr lang="en-US" dirty="0">
                <a:ea typeface="FontAwesome"/>
                <a:sym typeface="FontAwesome"/>
              </a:rPr>
              <a:t></a:t>
            </a:r>
            <a:endParaRPr lang="en-US" dirty="0"/>
          </a:p>
        </p:txBody>
      </p:sp>
      <p:sp>
        <p:nvSpPr>
          <p:cNvPr id="14" name="Text Placeholder 13"/>
          <p:cNvSpPr>
            <a:spLocks noGrp="1"/>
          </p:cNvSpPr>
          <p:nvPr>
            <p:ph type="body" sz="quarter" idx="47"/>
          </p:nvPr>
        </p:nvSpPr>
        <p:spPr>
          <a:xfrm>
            <a:off x="7454902" y="3239378"/>
            <a:ext cx="3387269" cy="228451"/>
          </a:xfrm>
        </p:spPr>
        <p:txBody>
          <a:bodyPr>
            <a:normAutofit fontScale="25000" lnSpcReduction="20000"/>
          </a:bodyPr>
          <a:lstStyle/>
          <a:p>
            <a:r>
              <a:rPr lang="en-US" sz="14400" dirty="0"/>
              <a:t>Tidal</a:t>
            </a:r>
            <a:endParaRPr lang="en-US" sz="3600" dirty="0"/>
          </a:p>
        </p:txBody>
      </p:sp>
      <p:sp>
        <p:nvSpPr>
          <p:cNvPr id="15" name="Text Placeholder 14"/>
          <p:cNvSpPr>
            <a:spLocks noGrp="1"/>
          </p:cNvSpPr>
          <p:nvPr>
            <p:ph type="body" sz="quarter" idx="48"/>
          </p:nvPr>
        </p:nvSpPr>
        <p:spPr>
          <a:xfrm>
            <a:off x="7454902" y="3639364"/>
            <a:ext cx="4121148" cy="779972"/>
          </a:xfrm>
        </p:spPr>
        <p:txBody>
          <a:bodyPr>
            <a:noAutofit/>
          </a:bodyPr>
          <a:lstStyle/>
          <a:p>
            <a:pPr lvl="0"/>
            <a:r>
              <a:rPr lang="el-GR" sz="1400" b="1" dirty="0"/>
              <a:t>Ανήκει σε καλλιτέχνες, υπόσχεται υψηλή εμπειρία ακρόασης, υπόσχεται να μην αδικεί τους δημιουργούς στην απόδοση των πνευματικών δικαιωμάτων. </a:t>
            </a:r>
            <a:endParaRPr lang="en-US" sz="1400" b="1" dirty="0"/>
          </a:p>
        </p:txBody>
      </p:sp>
      <p:sp>
        <p:nvSpPr>
          <p:cNvPr id="16" name="Text Placeholder 15"/>
          <p:cNvSpPr>
            <a:spLocks noGrp="1"/>
          </p:cNvSpPr>
          <p:nvPr>
            <p:ph type="body" sz="quarter" idx="49"/>
          </p:nvPr>
        </p:nvSpPr>
        <p:spPr/>
        <p:txBody>
          <a:bodyPr/>
          <a:lstStyle/>
          <a:p>
            <a:r>
              <a:rPr lang="en-US" dirty="0">
                <a:ea typeface="FontAwesome"/>
                <a:sym typeface="FontAwesome"/>
              </a:rPr>
              <a:t></a:t>
            </a:r>
            <a:endParaRPr lang="en-US" dirty="0"/>
          </a:p>
        </p:txBody>
      </p:sp>
      <p:sp>
        <p:nvSpPr>
          <p:cNvPr id="17" name="Text Placeholder 16"/>
          <p:cNvSpPr>
            <a:spLocks noGrp="1"/>
          </p:cNvSpPr>
          <p:nvPr>
            <p:ph type="body" sz="quarter" idx="50"/>
          </p:nvPr>
        </p:nvSpPr>
        <p:spPr>
          <a:xfrm>
            <a:off x="1805518" y="4587410"/>
            <a:ext cx="3815729" cy="473531"/>
          </a:xfrm>
        </p:spPr>
        <p:txBody>
          <a:bodyPr>
            <a:normAutofit fontScale="25000" lnSpcReduction="20000"/>
          </a:bodyPr>
          <a:lstStyle/>
          <a:p>
            <a:r>
              <a:rPr lang="en-US" sz="14400" dirty="0"/>
              <a:t>Pandora</a:t>
            </a:r>
            <a:endParaRPr lang="en-US" sz="3600" dirty="0"/>
          </a:p>
        </p:txBody>
      </p:sp>
      <p:sp>
        <p:nvSpPr>
          <p:cNvPr id="18" name="Text Placeholder 17"/>
          <p:cNvSpPr>
            <a:spLocks noGrp="1"/>
          </p:cNvSpPr>
          <p:nvPr>
            <p:ph type="body" sz="quarter" idx="51"/>
          </p:nvPr>
        </p:nvSpPr>
        <p:spPr>
          <a:xfrm>
            <a:off x="1805518" y="4906138"/>
            <a:ext cx="4321779" cy="779972"/>
          </a:xfrm>
        </p:spPr>
        <p:txBody>
          <a:bodyPr>
            <a:noAutofit/>
          </a:bodyPr>
          <a:lstStyle/>
          <a:p>
            <a:pPr lvl="0"/>
            <a:br>
              <a:rPr lang="el-GR" sz="1400" b="1" dirty="0"/>
            </a:br>
            <a:r>
              <a:rPr lang="el-GR" sz="1400" b="1" dirty="0"/>
              <a:t>Η υπηρεσία, που λειτουργεί από τη </a:t>
            </a:r>
            <a:r>
              <a:rPr lang="el-GR" sz="1400" b="1" dirty="0" err="1"/>
              <a:t>Pandora</a:t>
            </a:r>
            <a:r>
              <a:rPr lang="el-GR" sz="1400" b="1" dirty="0"/>
              <a:t> </a:t>
            </a:r>
            <a:r>
              <a:rPr lang="el-GR" sz="1400" b="1" dirty="0" err="1"/>
              <a:t>Media</a:t>
            </a:r>
            <a:r>
              <a:rPr lang="el-GR" sz="1400" b="1" dirty="0"/>
              <a:t>, Inc., είναι διαθέσιμη μόνο στην Αυστραλία, τη Νέα Ζηλανδία και τις Ηνωμένες Πολιτείες.</a:t>
            </a:r>
            <a:endParaRPr lang="en-US" sz="1400" b="1" dirty="0"/>
          </a:p>
        </p:txBody>
      </p:sp>
      <p:sp>
        <p:nvSpPr>
          <p:cNvPr id="19" name="Text Placeholder 18"/>
          <p:cNvSpPr>
            <a:spLocks noGrp="1"/>
          </p:cNvSpPr>
          <p:nvPr>
            <p:ph type="body" sz="quarter" idx="52"/>
          </p:nvPr>
        </p:nvSpPr>
        <p:spPr/>
        <p:txBody>
          <a:bodyPr/>
          <a:lstStyle/>
          <a:p>
            <a:r>
              <a:rPr lang="en-US" dirty="0">
                <a:ea typeface="FontAwesome"/>
                <a:sym typeface="FontAwesome"/>
              </a:rPr>
              <a:t></a:t>
            </a:r>
            <a:endParaRPr lang="en-US" dirty="0"/>
          </a:p>
        </p:txBody>
      </p:sp>
      <p:sp>
        <p:nvSpPr>
          <p:cNvPr id="20" name="Text Placeholder 19"/>
          <p:cNvSpPr>
            <a:spLocks noGrp="1"/>
          </p:cNvSpPr>
          <p:nvPr>
            <p:ph type="body" sz="quarter" idx="53"/>
          </p:nvPr>
        </p:nvSpPr>
        <p:spPr>
          <a:xfrm>
            <a:off x="7476524" y="4717658"/>
            <a:ext cx="1953679" cy="228451"/>
          </a:xfrm>
        </p:spPr>
        <p:txBody>
          <a:bodyPr>
            <a:normAutofit fontScale="25000" lnSpcReduction="20000"/>
          </a:bodyPr>
          <a:lstStyle/>
          <a:p>
            <a:r>
              <a:rPr lang="en-US" sz="14400" dirty="0" err="1"/>
              <a:t>Deezer</a:t>
            </a:r>
            <a:endParaRPr lang="en-US" sz="3600" dirty="0"/>
          </a:p>
        </p:txBody>
      </p:sp>
      <p:sp>
        <p:nvSpPr>
          <p:cNvPr id="21" name="Text Placeholder 20"/>
          <p:cNvSpPr>
            <a:spLocks noGrp="1"/>
          </p:cNvSpPr>
          <p:nvPr>
            <p:ph type="body" sz="quarter" idx="54"/>
          </p:nvPr>
        </p:nvSpPr>
        <p:spPr>
          <a:xfrm>
            <a:off x="7476524" y="5119071"/>
            <a:ext cx="4121148" cy="779972"/>
          </a:xfrm>
        </p:spPr>
        <p:txBody>
          <a:bodyPr>
            <a:noAutofit/>
          </a:bodyPr>
          <a:lstStyle/>
          <a:p>
            <a:pPr lvl="0"/>
            <a:r>
              <a:rPr lang="el-GR" sz="1400" b="1" dirty="0"/>
              <a:t>Διατίθεται σε 182 χώρες και προσφέρει μία λίστα με 30+ εκατομμύρια μουσικά κομμάτια που αναπαράγονται από κινητές συσκευές</a:t>
            </a:r>
            <a:r>
              <a:rPr lang="en-US" sz="1400" b="1" dirty="0"/>
              <a:t>.</a:t>
            </a:r>
          </a:p>
        </p:txBody>
      </p:sp>
      <p:pic>
        <p:nvPicPr>
          <p:cNvPr id="22" name="Picture 21"/>
          <p:cNvPicPr>
            <a:picLocks noChangeAspect="1"/>
          </p:cNvPicPr>
          <p:nvPr/>
        </p:nvPicPr>
        <p:blipFill>
          <a:blip r:embed="rId3"/>
          <a:stretch>
            <a:fillRect/>
          </a:stretch>
        </p:blipFill>
        <p:spPr>
          <a:xfrm>
            <a:off x="490616" y="1597224"/>
            <a:ext cx="1187183" cy="1187183"/>
          </a:xfrm>
          <a:prstGeom prst="rect">
            <a:avLst/>
          </a:prstGeom>
        </p:spPr>
      </p:pic>
      <p:pic>
        <p:nvPicPr>
          <p:cNvPr id="23" name="Picture 22"/>
          <p:cNvPicPr>
            <a:picLocks noChangeAspect="1"/>
          </p:cNvPicPr>
          <p:nvPr/>
        </p:nvPicPr>
        <p:blipFill>
          <a:blip r:embed="rId4"/>
          <a:stretch>
            <a:fillRect/>
          </a:stretch>
        </p:blipFill>
        <p:spPr>
          <a:xfrm>
            <a:off x="-28139" y="2977287"/>
            <a:ext cx="2139078" cy="1654009"/>
          </a:xfrm>
          <a:prstGeom prst="rect">
            <a:avLst/>
          </a:prstGeom>
        </p:spPr>
      </p:pic>
      <p:pic>
        <p:nvPicPr>
          <p:cNvPr id="25" name="Picture 24"/>
          <p:cNvPicPr>
            <a:picLocks noChangeAspect="1"/>
          </p:cNvPicPr>
          <p:nvPr/>
        </p:nvPicPr>
        <p:blipFill>
          <a:blip r:embed="rId5"/>
          <a:stretch>
            <a:fillRect/>
          </a:stretch>
        </p:blipFill>
        <p:spPr>
          <a:xfrm>
            <a:off x="542815" y="4631296"/>
            <a:ext cx="1024728" cy="1024728"/>
          </a:xfrm>
          <a:prstGeom prst="rect">
            <a:avLst/>
          </a:prstGeom>
        </p:spPr>
      </p:pic>
      <p:pic>
        <p:nvPicPr>
          <p:cNvPr id="27" name="Picture 26"/>
          <p:cNvPicPr>
            <a:picLocks noChangeAspect="1"/>
          </p:cNvPicPr>
          <p:nvPr/>
        </p:nvPicPr>
        <p:blipFill>
          <a:blip r:embed="rId6"/>
          <a:stretch>
            <a:fillRect/>
          </a:stretch>
        </p:blipFill>
        <p:spPr>
          <a:xfrm>
            <a:off x="6077458" y="1671084"/>
            <a:ext cx="1216775" cy="1216775"/>
          </a:xfrm>
          <a:prstGeom prst="rect">
            <a:avLst/>
          </a:prstGeom>
        </p:spPr>
      </p:pic>
      <p:pic>
        <p:nvPicPr>
          <p:cNvPr id="28" name="Picture 27"/>
          <p:cNvPicPr>
            <a:picLocks noChangeAspect="1"/>
          </p:cNvPicPr>
          <p:nvPr/>
        </p:nvPicPr>
        <p:blipFill>
          <a:blip r:embed="rId7"/>
          <a:stretch>
            <a:fillRect/>
          </a:stretch>
        </p:blipFill>
        <p:spPr>
          <a:xfrm>
            <a:off x="6077458" y="2995367"/>
            <a:ext cx="1287995" cy="1287995"/>
          </a:xfrm>
          <a:prstGeom prst="rect">
            <a:avLst/>
          </a:prstGeom>
        </p:spPr>
      </p:pic>
      <p:pic>
        <p:nvPicPr>
          <p:cNvPr id="30" name="Picture 29"/>
          <p:cNvPicPr>
            <a:picLocks noChangeAspect="1"/>
          </p:cNvPicPr>
          <p:nvPr/>
        </p:nvPicPr>
        <p:blipFill>
          <a:blip r:embed="rId8"/>
          <a:stretch>
            <a:fillRect/>
          </a:stretch>
        </p:blipFill>
        <p:spPr>
          <a:xfrm>
            <a:off x="6164643" y="4582119"/>
            <a:ext cx="1073905" cy="1073905"/>
          </a:xfrm>
          <a:prstGeom prst="rect">
            <a:avLst/>
          </a:prstGeom>
        </p:spPr>
      </p:pic>
      <p:sp>
        <p:nvSpPr>
          <p:cNvPr id="12" name="Text Placeholder 11"/>
          <p:cNvSpPr>
            <a:spLocks noGrp="1"/>
          </p:cNvSpPr>
          <p:nvPr>
            <p:ph type="body" sz="quarter" idx="45"/>
          </p:nvPr>
        </p:nvSpPr>
        <p:spPr>
          <a:xfrm>
            <a:off x="1805518" y="3562682"/>
            <a:ext cx="4121148" cy="779972"/>
          </a:xfrm>
        </p:spPr>
        <p:txBody>
          <a:bodyPr>
            <a:noAutofit/>
          </a:bodyPr>
          <a:lstStyle/>
          <a:p>
            <a:pPr lvl="0"/>
            <a:r>
              <a:rPr lang="el-GR" sz="1400" b="1" dirty="0"/>
              <a:t>Μέσα από την εφαρμογή του </a:t>
            </a:r>
            <a:r>
              <a:rPr lang="el-GR" sz="1400" b="1" dirty="0" err="1"/>
              <a:t>Play</a:t>
            </a:r>
            <a:r>
              <a:rPr lang="el-GR" sz="1400" b="1" dirty="0"/>
              <a:t> </a:t>
            </a:r>
            <a:r>
              <a:rPr lang="el-GR" sz="1400" b="1" dirty="0" err="1"/>
              <a:t>Store</a:t>
            </a:r>
            <a:r>
              <a:rPr lang="el-GR" sz="1400" b="1" dirty="0"/>
              <a:t> μπορούμε άμεσα να αγοράσουμε την αγαπημένη μας μουσική.</a:t>
            </a:r>
            <a:endParaRPr lang="en-US" sz="1400" b="1" dirty="0"/>
          </a:p>
        </p:txBody>
      </p:sp>
    </p:spTree>
    <p:custDataLst>
      <p:tags r:id="rId1"/>
    </p:custDataLst>
    <p:extLst>
      <p:ext uri="{BB962C8B-B14F-4D97-AF65-F5344CB8AC3E}">
        <p14:creationId xmlns:p14="http://schemas.microsoft.com/office/powerpoint/2010/main" val="2713723980"/>
      </p:ext>
    </p:extLst>
  </p:cSld>
  <p:clrMapOvr>
    <a:masterClrMapping/>
  </p:clrMapOvr>
  <mc:AlternateContent xmlns:mc="http://schemas.openxmlformats.org/markup-compatibility/2006" xmlns:p14="http://schemas.microsoft.com/office/powerpoint/2010/main">
    <mc:Choice Requires="p14">
      <p:transition spd="slow" p14:dur="2000" advTm="37734"/>
    </mc:Choice>
    <mc:Fallback xmlns="">
      <p:transition spd="slow" advTm="3773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xEl>
                                              <p:pRg st="0" end="0"/>
                                            </p:txEl>
                                          </p:spTgt>
                                        </p:tgtEl>
                                        <p:attrNameLst>
                                          <p:attrName>style.visibility</p:attrName>
                                        </p:attrNameLst>
                                      </p:cBhvr>
                                      <p:to>
                                        <p:strVal val="visible"/>
                                      </p:to>
                                    </p:set>
                                    <p:animEffect transition="in" filter="fade">
                                      <p:cBhvr>
                                        <p:cTn id="10" dur="500"/>
                                        <p:tgtEl>
                                          <p:spTgt spid="12">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xEl>
                                              <p:pRg st="0" end="0"/>
                                            </p:txEl>
                                          </p:spTgt>
                                        </p:tgtEl>
                                        <p:attrNameLst>
                                          <p:attrName>style.visibility</p:attrName>
                                        </p:attrNameLst>
                                      </p:cBhvr>
                                      <p:to>
                                        <p:strVal val="visible"/>
                                      </p:to>
                                    </p:set>
                                    <p:animEffect transition="in" filter="fade">
                                      <p:cBhvr>
                                        <p:cTn id="13" dur="500"/>
                                        <p:tgtEl>
                                          <p:spTgt spid="6">
                                            <p:txEl>
                                              <p:pRg st="0" end="0"/>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
                                            <p:txEl>
                                              <p:pRg st="0" end="0"/>
                                            </p:txEl>
                                          </p:spTgt>
                                        </p:tgtEl>
                                        <p:attrNameLst>
                                          <p:attrName>style.visibility</p:attrName>
                                        </p:attrNameLst>
                                      </p:cBhvr>
                                      <p:to>
                                        <p:strVal val="visible"/>
                                      </p:to>
                                    </p:set>
                                    <p:animEffect transition="in" filter="fade">
                                      <p:cBhvr>
                                        <p:cTn id="16" dur="500"/>
                                        <p:tgtEl>
                                          <p:spTgt spid="9">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8">
                                            <p:txEl>
                                              <p:pRg st="0" end="0"/>
                                            </p:txEl>
                                          </p:spTgt>
                                        </p:tgtEl>
                                        <p:attrNameLst>
                                          <p:attrName>style.visibility</p:attrName>
                                        </p:attrNameLst>
                                      </p:cBhvr>
                                      <p:to>
                                        <p:strVal val="visible"/>
                                      </p:to>
                                    </p:set>
                                    <p:animEffect transition="in" filter="fade">
                                      <p:cBhvr>
                                        <p:cTn id="19" dur="500"/>
                                        <p:tgtEl>
                                          <p:spTgt spid="8">
                                            <p:txEl>
                                              <p:pRg st="0" end="0"/>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4">
                                            <p:txEl>
                                              <p:pRg st="0" end="0"/>
                                            </p:txEl>
                                          </p:spTgt>
                                        </p:tgtEl>
                                        <p:attrNameLst>
                                          <p:attrName>style.visibility</p:attrName>
                                        </p:attrNameLst>
                                      </p:cBhvr>
                                      <p:to>
                                        <p:strVal val="visible"/>
                                      </p:to>
                                    </p:set>
                                    <p:animEffect transition="in" filter="fade">
                                      <p:cBhvr>
                                        <p:cTn id="22" dur="500"/>
                                        <p:tgtEl>
                                          <p:spTgt spid="14">
                                            <p:txEl>
                                              <p:pRg st="0" end="0"/>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5">
                                            <p:txEl>
                                              <p:pRg st="0" end="0"/>
                                            </p:txEl>
                                          </p:spTgt>
                                        </p:tgtEl>
                                        <p:attrNameLst>
                                          <p:attrName>style.visibility</p:attrName>
                                        </p:attrNameLst>
                                      </p:cBhvr>
                                      <p:to>
                                        <p:strVal val="visible"/>
                                      </p:to>
                                    </p:set>
                                    <p:animEffect transition="in" filter="fade">
                                      <p:cBhvr>
                                        <p:cTn id="25" dur="500"/>
                                        <p:tgtEl>
                                          <p:spTgt spid="15">
                                            <p:txEl>
                                              <p:pRg st="0" end="0"/>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1">
                                            <p:txEl>
                                              <p:pRg st="0" end="0"/>
                                            </p:txEl>
                                          </p:spTgt>
                                        </p:tgtEl>
                                        <p:attrNameLst>
                                          <p:attrName>style.visibility</p:attrName>
                                        </p:attrNameLst>
                                      </p:cBhvr>
                                      <p:to>
                                        <p:strVal val="visible"/>
                                      </p:to>
                                    </p:set>
                                    <p:animEffect transition="in" filter="fade">
                                      <p:cBhvr>
                                        <p:cTn id="28" dur="500"/>
                                        <p:tgtEl>
                                          <p:spTgt spid="21">
                                            <p:txEl>
                                              <p:pRg st="0" end="0"/>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0">
                                            <p:txEl>
                                              <p:pRg st="0" end="0"/>
                                            </p:txEl>
                                          </p:spTgt>
                                        </p:tgtEl>
                                        <p:attrNameLst>
                                          <p:attrName>style.visibility</p:attrName>
                                        </p:attrNameLst>
                                      </p:cBhvr>
                                      <p:to>
                                        <p:strVal val="visible"/>
                                      </p:to>
                                    </p:set>
                                    <p:animEffect transition="in" filter="fade">
                                      <p:cBhvr>
                                        <p:cTn id="31" dur="500"/>
                                        <p:tgtEl>
                                          <p:spTgt spid="20">
                                            <p:txEl>
                                              <p:pRg st="0" end="0"/>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1">
                                            <p:txEl>
                                              <p:pRg st="0" end="0"/>
                                            </p:txEl>
                                          </p:spTgt>
                                        </p:tgtEl>
                                        <p:attrNameLst>
                                          <p:attrName>style.visibility</p:attrName>
                                        </p:attrNameLst>
                                      </p:cBhvr>
                                      <p:to>
                                        <p:strVal val="visible"/>
                                      </p:to>
                                    </p:set>
                                    <p:animEffect transition="in" filter="fade">
                                      <p:cBhvr>
                                        <p:cTn id="34" dur="500"/>
                                        <p:tgtEl>
                                          <p:spTgt spid="11">
                                            <p:txEl>
                                              <p:pRg st="0" end="0"/>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8">
                                            <p:txEl>
                                              <p:pRg st="0" end="0"/>
                                            </p:txEl>
                                          </p:spTgt>
                                        </p:tgtEl>
                                        <p:attrNameLst>
                                          <p:attrName>style.visibility</p:attrName>
                                        </p:attrNameLst>
                                      </p:cBhvr>
                                      <p:to>
                                        <p:strVal val="visible"/>
                                      </p:to>
                                    </p:set>
                                    <p:animEffect transition="in" filter="fade">
                                      <p:cBhvr>
                                        <p:cTn id="37" dur="500"/>
                                        <p:tgtEl>
                                          <p:spTgt spid="18">
                                            <p:txEl>
                                              <p:pRg st="0" end="0"/>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7">
                                            <p:txEl>
                                              <p:pRg st="0" end="0"/>
                                            </p:txEl>
                                          </p:spTgt>
                                        </p:tgtEl>
                                        <p:attrNameLst>
                                          <p:attrName>style.visibility</p:attrName>
                                        </p:attrNameLst>
                                      </p:cBhvr>
                                      <p:to>
                                        <p:strVal val="visible"/>
                                      </p:to>
                                    </p:set>
                                    <p:animEffect transition="in" filter="fade">
                                      <p:cBhvr>
                                        <p:cTn id="40" dur="500"/>
                                        <p:tgtEl>
                                          <p:spTgt spid="1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6" grpId="0" build="p"/>
      <p:bldP spid="8" grpId="0" build="p"/>
      <p:bldP spid="9" grpId="0" build="p"/>
      <p:bldP spid="11" grpId="0" build="p"/>
      <p:bldP spid="14" grpId="0" build="p"/>
      <p:bldP spid="15" grpId="0" build="p"/>
      <p:bldP spid="17" grpId="0" build="p"/>
      <p:bldP spid="18" grpId="0" build="p"/>
      <p:bldP spid="20" grpId="0" build="p"/>
      <p:bldP spid="21" grpId="0" build="p"/>
      <p:bldP spid="12"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738337" y="295552"/>
            <a:ext cx="10972800" cy="431780"/>
          </a:xfrm>
        </p:spPr>
        <p:txBody>
          <a:bodyPr>
            <a:normAutofit fontScale="92500" lnSpcReduction="20000"/>
          </a:bodyPr>
          <a:lstStyle/>
          <a:p>
            <a:r>
              <a:rPr lang="el-GR" dirty="0"/>
              <a:t>Πίνακας Ακρόασης Μουσικής </a:t>
            </a:r>
            <a:endParaRPr lang="en-US" dirty="0"/>
          </a:p>
        </p:txBody>
      </p:sp>
      <p:pic>
        <p:nvPicPr>
          <p:cNvPr id="7" name="Picture 6" descr="chartoftheday_4220_music_sales_in_the_united_states_n"/>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76476" y="1126297"/>
            <a:ext cx="7626349" cy="4823167"/>
          </a:xfrm>
          <a:prstGeom prst="rect">
            <a:avLst/>
          </a:prstGeom>
          <a:ln w="38100" cap="sq">
            <a:solidFill>
              <a:srgbClr val="000000"/>
            </a:solidFill>
            <a:prstDash val="solid"/>
            <a:miter lim="800000"/>
          </a:ln>
          <a:effectLst>
            <a:outerShdw blurRad="50800" dist="38100" dir="2700000" algn="tl" rotWithShape="0">
              <a:srgbClr val="000000">
                <a:alpha val="43000"/>
              </a:srgbClr>
            </a:outerShdw>
            <a:reflection stA="34000" endPos="65000" dist="50800" dir="5400000" sy="-100000" algn="bl" rotWithShape="0"/>
          </a:effectLst>
        </p:spPr>
      </p:pic>
    </p:spTree>
    <p:extLst>
      <p:ext uri="{BB962C8B-B14F-4D97-AF65-F5344CB8AC3E}">
        <p14:creationId xmlns:p14="http://schemas.microsoft.com/office/powerpoint/2010/main" val="1944440226"/>
      </p:ext>
    </p:extLst>
  </p:cSld>
  <p:clrMapOvr>
    <a:masterClrMapping/>
  </p:clrMapOvr>
  <mc:AlternateContent xmlns:mc="http://schemas.openxmlformats.org/markup-compatibility/2006" xmlns:p14="http://schemas.microsoft.com/office/powerpoint/2010/main">
    <mc:Choice Requires="p14">
      <p:transition spd="slow" p14:dur="2000" advTm="7839"/>
    </mc:Choice>
    <mc:Fallback xmlns="">
      <p:transition spd="slow" advTm="7839"/>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17000">
              <a:schemeClr val="bg2">
                <a:tint val="97000"/>
                <a:hueMod val="92000"/>
                <a:satMod val="169000"/>
                <a:lumMod val="164000"/>
                <a:alpha val="95000"/>
              </a:schemeClr>
            </a:gs>
            <a:gs pos="100000">
              <a:schemeClr val="bg2">
                <a:shade val="96000"/>
                <a:satMod val="120000"/>
                <a:lumMod val="90000"/>
              </a:schemeClr>
            </a:gs>
          </a:gsLst>
          <a:lin ang="6600000" scaled="0"/>
        </a:grad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046921" y="2700415"/>
            <a:ext cx="9819861" cy="1602699"/>
          </a:xfrm>
        </p:spPr>
        <p:txBody>
          <a:bodyPr>
            <a:normAutofit fontScale="85000" lnSpcReduction="20000"/>
          </a:bodyPr>
          <a:lstStyle/>
          <a:p>
            <a:r>
              <a:rPr lang="el-GR" dirty="0"/>
              <a:t>Εξατομίκευση χρήστη βάση της </a:t>
            </a:r>
            <a:r>
              <a:rPr lang="el-GR" dirty="0" err="1"/>
              <a:t>ψυχοσυναισθηματικής</a:t>
            </a:r>
            <a:r>
              <a:rPr lang="el-GR" dirty="0"/>
              <a:t> του κατάστασης. Εφαρμογή σε βιβλιοθήκη τραγουδιών.</a:t>
            </a:r>
            <a:endParaRPr lang="en-US" dirty="0"/>
          </a:p>
          <a:p>
            <a:endParaRPr lang="en-US" dirty="0"/>
          </a:p>
        </p:txBody>
      </p:sp>
      <p:sp>
        <p:nvSpPr>
          <p:cNvPr id="4" name="Text Placeholder 3"/>
          <p:cNvSpPr>
            <a:spLocks noGrp="1"/>
          </p:cNvSpPr>
          <p:nvPr>
            <p:ph type="body" sz="quarter" idx="16"/>
          </p:nvPr>
        </p:nvSpPr>
        <p:spPr>
          <a:xfrm>
            <a:off x="3712831" y="4843403"/>
            <a:ext cx="4488039" cy="1536868"/>
          </a:xfrm>
        </p:spPr>
        <p:txBody>
          <a:bodyPr>
            <a:normAutofit/>
          </a:bodyPr>
          <a:lstStyle/>
          <a:p>
            <a:r>
              <a:rPr lang="el-GR" sz="2400" dirty="0"/>
              <a:t>ΑΠΟΣΤΟΛΙΔΗΣ ΚΙΜΩΝ </a:t>
            </a:r>
            <a:endParaRPr lang="en-US" sz="2400" dirty="0"/>
          </a:p>
        </p:txBody>
      </p:sp>
      <p:sp>
        <p:nvSpPr>
          <p:cNvPr id="6" name="TextBox 5"/>
          <p:cNvSpPr txBox="1"/>
          <p:nvPr/>
        </p:nvSpPr>
        <p:spPr>
          <a:xfrm>
            <a:off x="3379304" y="1099930"/>
            <a:ext cx="5155096" cy="769441"/>
          </a:xfrm>
          <a:prstGeom prst="rect">
            <a:avLst/>
          </a:prstGeom>
          <a:noFill/>
        </p:spPr>
        <p:txBody>
          <a:bodyPr wrap="square" rtlCol="0">
            <a:spAutoFit/>
          </a:bodyPr>
          <a:lstStyle/>
          <a:p>
            <a:pPr algn="ctr"/>
            <a:r>
              <a:rPr lang="el-GR" sz="4400" dirty="0"/>
              <a:t>ΤΙΤΛΟΣ ΕΡΓΑΣΙΑΣ</a:t>
            </a:r>
            <a:endParaRPr lang="en-US" sz="4400" dirty="0"/>
          </a:p>
        </p:txBody>
      </p:sp>
      <p:sp>
        <p:nvSpPr>
          <p:cNvPr id="9" name="TextBox 8"/>
          <p:cNvSpPr txBox="1"/>
          <p:nvPr/>
        </p:nvSpPr>
        <p:spPr>
          <a:xfrm>
            <a:off x="8605907" y="5275148"/>
            <a:ext cx="2813591" cy="1200329"/>
          </a:xfrm>
          <a:prstGeom prst="rect">
            <a:avLst/>
          </a:prstGeom>
          <a:noFill/>
        </p:spPr>
        <p:txBody>
          <a:bodyPr wrap="none" rtlCol="0">
            <a:spAutoFit/>
          </a:bodyPr>
          <a:lstStyle/>
          <a:p>
            <a:r>
              <a:rPr lang="el-GR" dirty="0"/>
              <a:t>Σύμβουλος </a:t>
            </a:r>
            <a:endParaRPr lang="en-US" dirty="0"/>
          </a:p>
          <a:p>
            <a:r>
              <a:rPr lang="el-GR" dirty="0" err="1"/>
              <a:t>Δρ</a:t>
            </a:r>
            <a:r>
              <a:rPr lang="el-GR" dirty="0"/>
              <a:t> ΤΣΙΝΤΖΑ ΠΑΝΑΓΙΩΤΑ </a:t>
            </a:r>
            <a:endParaRPr lang="en-US" dirty="0"/>
          </a:p>
          <a:p>
            <a:r>
              <a:rPr lang="el-GR" dirty="0"/>
              <a:t> </a:t>
            </a:r>
            <a:endParaRPr lang="en-US" dirty="0"/>
          </a:p>
          <a:p>
            <a:endParaRPr lang="en-US" dirty="0"/>
          </a:p>
        </p:txBody>
      </p:sp>
    </p:spTree>
    <p:extLst>
      <p:ext uri="{BB962C8B-B14F-4D97-AF65-F5344CB8AC3E}">
        <p14:creationId xmlns:p14="http://schemas.microsoft.com/office/powerpoint/2010/main" val="2960045481"/>
      </p:ext>
    </p:extLst>
  </p:cSld>
  <p:clrMapOvr>
    <a:masterClrMapping/>
  </p:clrMapOvr>
  <p:transition spd="med" advTm="11103">
    <p:pull/>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588" y="0"/>
            <a:ext cx="12188825" cy="6858000"/>
          </a:xfrm>
          <a:prstGeom prst="rect">
            <a:avLst/>
          </a:prstGeom>
          <a:solidFill>
            <a:schemeClr val="accent5">
              <a:lumMod val="7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400" dirty="0">
              <a:latin typeface="Montserrat Light" charset="0"/>
            </a:endParaRPr>
          </a:p>
        </p:txBody>
      </p:sp>
      <p:sp>
        <p:nvSpPr>
          <p:cNvPr id="8" name="TextBox 7"/>
          <p:cNvSpPr txBox="1"/>
          <p:nvPr/>
        </p:nvSpPr>
        <p:spPr>
          <a:xfrm>
            <a:off x="1686411" y="897040"/>
            <a:ext cx="6510115" cy="1369606"/>
          </a:xfrm>
          <a:prstGeom prst="rect">
            <a:avLst/>
          </a:prstGeom>
          <a:noFill/>
        </p:spPr>
        <p:txBody>
          <a:bodyPr wrap="none" rtlCol="0">
            <a:spAutoFit/>
          </a:bodyPr>
          <a:lstStyle/>
          <a:p>
            <a:r>
              <a:rPr lang="el-GR" sz="8300" b="1" spc="750" dirty="0">
                <a:latin typeface="Impact" panose="020B0806030902050204" pitchFamily="34" charset="0"/>
                <a:ea typeface="Microsoft JhengHei UI" panose="020B0604030504040204" pitchFamily="34" charset="-120"/>
                <a:cs typeface="Montserrat Semi" charset="0"/>
              </a:rPr>
              <a:t>ΔΗΜΙΟΥΡΓΙΑ </a:t>
            </a:r>
            <a:endParaRPr lang="en-US" sz="8300" b="1" spc="750" dirty="0">
              <a:latin typeface="Impact" panose="020B0806030902050204" pitchFamily="34" charset="0"/>
              <a:ea typeface="Microsoft JhengHei UI" panose="020B0604030504040204" pitchFamily="34" charset="-120"/>
              <a:cs typeface="Montserrat Semi" charset="0"/>
            </a:endParaRPr>
          </a:p>
        </p:txBody>
      </p:sp>
      <p:grpSp>
        <p:nvGrpSpPr>
          <p:cNvPr id="4" name="Group 3"/>
          <p:cNvGrpSpPr/>
          <p:nvPr/>
        </p:nvGrpSpPr>
        <p:grpSpPr>
          <a:xfrm>
            <a:off x="1686411" y="4970995"/>
            <a:ext cx="3063257" cy="606049"/>
            <a:chOff x="4383584" y="10004876"/>
            <a:chExt cx="6126514" cy="1212098"/>
          </a:xfrm>
        </p:grpSpPr>
        <p:sp>
          <p:nvSpPr>
            <p:cNvPr id="2" name="Rectangle 1"/>
            <p:cNvSpPr/>
            <p:nvPr/>
          </p:nvSpPr>
          <p:spPr>
            <a:xfrm>
              <a:off x="4383584" y="10004876"/>
              <a:ext cx="6126514" cy="1212098"/>
            </a:xfrm>
            <a:prstGeom prst="rect">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0" name="TextBox 9"/>
            <p:cNvSpPr txBox="1"/>
            <p:nvPr/>
          </p:nvSpPr>
          <p:spPr>
            <a:xfrm>
              <a:off x="5260862" y="10240258"/>
              <a:ext cx="4371966" cy="677108"/>
            </a:xfrm>
            <a:prstGeom prst="rect">
              <a:avLst/>
            </a:prstGeom>
            <a:noFill/>
          </p:spPr>
          <p:txBody>
            <a:bodyPr wrap="none" rtlCol="0">
              <a:spAutoFit/>
            </a:bodyPr>
            <a:lstStyle/>
            <a:p>
              <a:pPr algn="ctr"/>
              <a:r>
                <a:rPr lang="el-GR" sz="1600" b="1" spc="750" dirty="0">
                  <a:solidFill>
                    <a:schemeClr val="bg1"/>
                  </a:solidFill>
                  <a:latin typeface="Montserrat Semi" charset="0"/>
                  <a:ea typeface="Montserrat Semi" charset="0"/>
                  <a:cs typeface="Montserrat Semi" charset="0"/>
                </a:rPr>
                <a:t>ΚΟΜΜΑΤΙ Γ</a:t>
              </a:r>
              <a:endParaRPr lang="en-US" sz="1600" b="1" spc="750" dirty="0">
                <a:solidFill>
                  <a:schemeClr val="bg1"/>
                </a:solidFill>
                <a:latin typeface="Montserrat Semi" charset="0"/>
                <a:ea typeface="Montserrat Semi" charset="0"/>
                <a:cs typeface="Montserrat Semi" charset="0"/>
              </a:endParaRPr>
            </a:p>
          </p:txBody>
        </p:sp>
      </p:grpSp>
      <p:sp>
        <p:nvSpPr>
          <p:cNvPr id="3" name="TextBox 2"/>
          <p:cNvSpPr txBox="1"/>
          <p:nvPr/>
        </p:nvSpPr>
        <p:spPr>
          <a:xfrm>
            <a:off x="4886744" y="3429000"/>
            <a:ext cx="6523384" cy="1200329"/>
          </a:xfrm>
          <a:prstGeom prst="rect">
            <a:avLst/>
          </a:prstGeom>
          <a:noFill/>
        </p:spPr>
        <p:txBody>
          <a:bodyPr wrap="square" rtlCol="0">
            <a:spAutoFit/>
          </a:bodyPr>
          <a:lstStyle/>
          <a:p>
            <a:r>
              <a:rPr lang="el-GR" sz="7200" dirty="0"/>
              <a:t>ΕΦΑΡΜΟΓΗΣ</a:t>
            </a:r>
            <a:endParaRPr lang="en-US" sz="7200" dirty="0"/>
          </a:p>
        </p:txBody>
      </p:sp>
    </p:spTree>
    <p:custDataLst>
      <p:tags r:id="rId1"/>
    </p:custDataLst>
    <p:extLst>
      <p:ext uri="{BB962C8B-B14F-4D97-AF65-F5344CB8AC3E}">
        <p14:creationId xmlns:p14="http://schemas.microsoft.com/office/powerpoint/2010/main" val="2684560744"/>
      </p:ext>
    </p:extLst>
  </p:cSld>
  <p:clrMapOvr>
    <a:masterClrMapping/>
  </p:clrMapOvr>
  <mc:AlternateContent xmlns:mc="http://schemas.openxmlformats.org/markup-compatibility/2006" xmlns:p14="http://schemas.microsoft.com/office/powerpoint/2010/main">
    <mc:Choice Requires="p14">
      <p:transition spd="slow" advTm="13448">
        <p14:flash/>
      </p:transition>
    </mc:Choice>
    <mc:Fallback xmlns="">
      <p:transition spd="slow" advTm="13448">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grpId="0" nodeType="clickEffect">
                                  <p:stCondLst>
                                    <p:cond delay="0"/>
                                  </p:stCondLst>
                                  <p:childTnLst>
                                    <p:animClr clrSpc="rgb" dir="cw">
                                      <p:cBhvr override="childStyle">
                                        <p:cTn id="6" dur="2000" fill="hold"/>
                                        <p:tgtEl>
                                          <p:spTgt spid="8"/>
                                        </p:tgtEl>
                                        <p:attrNameLst>
                                          <p:attrName>style.color</p:attrName>
                                        </p:attrNameLst>
                                      </p:cBhvr>
                                      <p:to>
                                        <a:schemeClr val="folHlink"/>
                                      </p:to>
                                    </p:animClr>
                                  </p:childTnLst>
                                </p:cTn>
                              </p:par>
                            </p:childTnLst>
                          </p:cTn>
                        </p:par>
                      </p:childTnLst>
                    </p:cTn>
                  </p:par>
                  <p:par>
                    <p:cTn id="7" fill="hold">
                      <p:stCondLst>
                        <p:cond delay="indefinite"/>
                      </p:stCondLst>
                      <p:childTnLst>
                        <p:par>
                          <p:cTn id="8" fill="hold">
                            <p:stCondLst>
                              <p:cond delay="0"/>
                            </p:stCondLst>
                            <p:childTnLst>
                              <p:par>
                                <p:cTn id="9" presetID="3" presetClass="emph" presetSubtype="2" fill="hold" nodeType="clickEffect">
                                  <p:stCondLst>
                                    <p:cond delay="0"/>
                                  </p:stCondLst>
                                  <p:childTnLst>
                                    <p:animClr clrSpc="rgb" dir="cw">
                                      <p:cBhvr override="childStyle">
                                        <p:cTn id="10" dur="2000" fill="hold"/>
                                        <p:tgtEl>
                                          <p:spTgt spid="3">
                                            <p:txEl>
                                              <p:pRg st="0" end="0"/>
                                            </p:txEl>
                                          </p:spTgt>
                                        </p:tgtEl>
                                        <p:attrNameLst>
                                          <p:attrName>style.color</p:attrName>
                                        </p:attrNameLst>
                                      </p:cBhvr>
                                      <p:to>
                                        <a:srgbClr val="F9B045"/>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4135254" y="199291"/>
            <a:ext cx="3809524" cy="3809524"/>
          </a:xfrm>
          <a:prstGeom prst="rect">
            <a:avLst/>
          </a:prstGeom>
        </p:spPr>
      </p:pic>
      <p:sp>
        <p:nvSpPr>
          <p:cNvPr id="4" name="TextBox 3"/>
          <p:cNvSpPr txBox="1"/>
          <p:nvPr/>
        </p:nvSpPr>
        <p:spPr>
          <a:xfrm>
            <a:off x="1343608" y="4310743"/>
            <a:ext cx="9330612" cy="523220"/>
          </a:xfrm>
          <a:prstGeom prst="rect">
            <a:avLst/>
          </a:prstGeom>
          <a:noFill/>
        </p:spPr>
        <p:txBody>
          <a:bodyPr wrap="square" rtlCol="0">
            <a:spAutoFit/>
          </a:bodyPr>
          <a:lstStyle/>
          <a:p>
            <a:pPr algn="ctr"/>
            <a:r>
              <a:rPr lang="el-GR" sz="2800" dirty="0"/>
              <a:t>Η Δημιουργία Της Εφαρμογής Μ</a:t>
            </a:r>
            <a:r>
              <a:rPr lang="en-US" sz="2800" dirty="0" err="1"/>
              <a:t>usic</a:t>
            </a:r>
            <a:r>
              <a:rPr lang="en-US" sz="2800" dirty="0"/>
              <a:t> Finder</a:t>
            </a:r>
          </a:p>
        </p:txBody>
      </p:sp>
    </p:spTree>
    <p:custDataLst>
      <p:tags r:id="rId1"/>
    </p:custDataLst>
    <p:extLst>
      <p:ext uri="{BB962C8B-B14F-4D97-AF65-F5344CB8AC3E}">
        <p14:creationId xmlns:p14="http://schemas.microsoft.com/office/powerpoint/2010/main" val="2300014668"/>
      </p:ext>
    </p:extLst>
  </p:cSld>
  <p:clrMapOvr>
    <a:masterClrMapping/>
  </p:clrMapOvr>
  <p:transition spd="med" advTm="8826">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6" presetClass="emph" presetSubtype="0" fill="hold" nodeType="clickEffect">
                                  <p:stCondLst>
                                    <p:cond delay="0"/>
                                  </p:stCondLst>
                                  <p:childTnLst>
                                    <p:animEffect transition="out" filter="fade">
                                      <p:cBhvr>
                                        <p:cTn id="20" dur="500" tmFilter="0, 0; .2, .5; .8, .5; 1, 0"/>
                                        <p:tgtEl>
                                          <p:spTgt spid="3"/>
                                        </p:tgtEl>
                                      </p:cBhvr>
                                    </p:animEffect>
                                    <p:animScale>
                                      <p:cBhvr>
                                        <p:cTn id="21" dur="250" autoRev="1" fill="hold"/>
                                        <p:tgtEl>
                                          <p:spTgt spid="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727788" y="298580"/>
            <a:ext cx="7147249" cy="830997"/>
          </a:xfrm>
          <a:prstGeom prst="rect">
            <a:avLst/>
          </a:prstGeom>
          <a:noFill/>
        </p:spPr>
        <p:txBody>
          <a:bodyPr wrap="square" rtlCol="0">
            <a:spAutoFit/>
          </a:bodyPr>
          <a:lstStyle/>
          <a:p>
            <a:r>
              <a:rPr lang="en-US" sz="4800" dirty="0"/>
              <a:t>ANDROID STUDIO</a:t>
            </a:r>
          </a:p>
        </p:txBody>
      </p:sp>
      <p:sp>
        <p:nvSpPr>
          <p:cNvPr id="6" name="TextBox 5"/>
          <p:cNvSpPr txBox="1"/>
          <p:nvPr/>
        </p:nvSpPr>
        <p:spPr>
          <a:xfrm>
            <a:off x="951722" y="1586204"/>
            <a:ext cx="10095723" cy="1938992"/>
          </a:xfrm>
          <a:prstGeom prst="rect">
            <a:avLst/>
          </a:prstGeom>
          <a:noFill/>
        </p:spPr>
        <p:txBody>
          <a:bodyPr wrap="square" rtlCol="0">
            <a:spAutoFit/>
          </a:bodyPr>
          <a:lstStyle/>
          <a:p>
            <a:r>
              <a:rPr lang="en-US" sz="2400" dirty="0"/>
              <a:t>To</a:t>
            </a:r>
            <a:r>
              <a:rPr lang="el-GR" sz="2400" dirty="0"/>
              <a:t> </a:t>
            </a:r>
            <a:r>
              <a:rPr lang="el-GR" sz="2400" dirty="0" err="1"/>
              <a:t>Android</a:t>
            </a:r>
            <a:r>
              <a:rPr lang="el-GR" sz="2400" dirty="0"/>
              <a:t> </a:t>
            </a:r>
            <a:r>
              <a:rPr lang="el-GR" sz="2400" dirty="0" err="1"/>
              <a:t>Studio</a:t>
            </a:r>
            <a:r>
              <a:rPr lang="el-GR" sz="2400" dirty="0"/>
              <a:t> είναι το επίσημα ολοκληρωμένο περιβάλλον ανάπτυξης για την ανάπτυξη εφαρμογών για την πλατφόρμα </a:t>
            </a:r>
            <a:r>
              <a:rPr lang="el-GR" sz="2400" dirty="0" err="1"/>
              <a:t>Android</a:t>
            </a:r>
            <a:r>
              <a:rPr lang="el-GR" sz="2400" dirty="0"/>
              <a:t>. Το </a:t>
            </a:r>
            <a:r>
              <a:rPr lang="en-US" sz="2400" dirty="0"/>
              <a:t>Android Studio</a:t>
            </a:r>
            <a:r>
              <a:rPr lang="el-GR" sz="2400" dirty="0"/>
              <a:t> ανακοινώθηκε στις 16 Μαΐου 2013, στο συνέδριο </a:t>
            </a:r>
            <a:r>
              <a:rPr lang="el-GR" sz="2400" dirty="0" err="1"/>
              <a:t>Google</a:t>
            </a:r>
            <a:r>
              <a:rPr lang="el-GR" sz="2400" dirty="0"/>
              <a:t> I / O. Το </a:t>
            </a:r>
            <a:r>
              <a:rPr lang="el-GR" sz="2400" dirty="0" err="1"/>
              <a:t>Android</a:t>
            </a:r>
            <a:r>
              <a:rPr lang="el-GR" sz="2400" dirty="0"/>
              <a:t> </a:t>
            </a:r>
            <a:r>
              <a:rPr lang="el-GR" sz="2400" dirty="0" err="1"/>
              <a:t>Studio</a:t>
            </a:r>
            <a:r>
              <a:rPr lang="el-GR" sz="2400" dirty="0"/>
              <a:t> είναι ελεύθερα διαθέσιμο υπό την άδεια χρήσης </a:t>
            </a:r>
            <a:r>
              <a:rPr lang="el-GR" sz="2400" dirty="0" err="1"/>
              <a:t>Apache</a:t>
            </a:r>
            <a:r>
              <a:rPr lang="el-GR" sz="2400" dirty="0"/>
              <a:t> 2.0</a:t>
            </a:r>
            <a:endParaRPr lang="en-US" sz="2400" dirty="0"/>
          </a:p>
        </p:txBody>
      </p:sp>
      <p:pic>
        <p:nvPicPr>
          <p:cNvPr id="8" name="Picture 7"/>
          <p:cNvPicPr>
            <a:picLocks noChangeAspect="1"/>
          </p:cNvPicPr>
          <p:nvPr/>
        </p:nvPicPr>
        <p:blipFill>
          <a:blip r:embed="rId3"/>
          <a:stretch>
            <a:fillRect/>
          </a:stretch>
        </p:blipFill>
        <p:spPr>
          <a:xfrm>
            <a:off x="8189122" y="3263939"/>
            <a:ext cx="2858323" cy="3332804"/>
          </a:xfrm>
          <a:prstGeom prst="rect">
            <a:avLst/>
          </a:prstGeom>
        </p:spPr>
      </p:pic>
    </p:spTree>
    <p:custDataLst>
      <p:tags r:id="rId1"/>
    </p:custDataLst>
    <p:extLst>
      <p:ext uri="{BB962C8B-B14F-4D97-AF65-F5344CB8AC3E}">
        <p14:creationId xmlns:p14="http://schemas.microsoft.com/office/powerpoint/2010/main" val="3254190955"/>
      </p:ext>
    </p:extLst>
  </p:cSld>
  <p:clrMapOvr>
    <a:masterClrMapping/>
  </p:clrMapOvr>
  <p:transition spd="med" advTm="17677">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grpId="0" nodeType="clickEffect">
                                  <p:stCondLst>
                                    <p:cond delay="0"/>
                                  </p:stCondLst>
                                  <p:childTnLst>
                                    <p:animRot by="120000">
                                      <p:cBhvr>
                                        <p:cTn id="6" dur="100" fill="hold">
                                          <p:stCondLst>
                                            <p:cond delay="0"/>
                                          </p:stCondLst>
                                        </p:cTn>
                                        <p:tgtEl>
                                          <p:spTgt spid="6"/>
                                        </p:tgtEl>
                                        <p:attrNameLst>
                                          <p:attrName>r</p:attrName>
                                        </p:attrNameLst>
                                      </p:cBhvr>
                                    </p:animRot>
                                    <p:animRot by="-240000">
                                      <p:cBhvr>
                                        <p:cTn id="7" dur="200" fill="hold">
                                          <p:stCondLst>
                                            <p:cond delay="200"/>
                                          </p:stCondLst>
                                        </p:cTn>
                                        <p:tgtEl>
                                          <p:spTgt spid="6"/>
                                        </p:tgtEl>
                                        <p:attrNameLst>
                                          <p:attrName>r</p:attrName>
                                        </p:attrNameLst>
                                      </p:cBhvr>
                                    </p:animRot>
                                    <p:animRot by="240000">
                                      <p:cBhvr>
                                        <p:cTn id="8" dur="200" fill="hold">
                                          <p:stCondLst>
                                            <p:cond delay="400"/>
                                          </p:stCondLst>
                                        </p:cTn>
                                        <p:tgtEl>
                                          <p:spTgt spid="6"/>
                                        </p:tgtEl>
                                        <p:attrNameLst>
                                          <p:attrName>r</p:attrName>
                                        </p:attrNameLst>
                                      </p:cBhvr>
                                    </p:animRot>
                                    <p:animRot by="-240000">
                                      <p:cBhvr>
                                        <p:cTn id="9" dur="200" fill="hold">
                                          <p:stCondLst>
                                            <p:cond delay="600"/>
                                          </p:stCondLst>
                                        </p:cTn>
                                        <p:tgtEl>
                                          <p:spTgt spid="6"/>
                                        </p:tgtEl>
                                        <p:attrNameLst>
                                          <p:attrName>r</p:attrName>
                                        </p:attrNameLst>
                                      </p:cBhvr>
                                    </p:animRot>
                                    <p:animRot by="120000">
                                      <p:cBhvr>
                                        <p:cTn id="10" dur="200" fill="hold">
                                          <p:stCondLst>
                                            <p:cond delay="800"/>
                                          </p:stCondLst>
                                        </p:cTn>
                                        <p:tgtEl>
                                          <p:spTgt spid="6"/>
                                        </p:tgtEl>
                                        <p:attrNameLst>
                                          <p:attrName>r</p:attrName>
                                        </p:attrNameLst>
                                      </p:cBhvr>
                                    </p:animRot>
                                  </p:childTnLst>
                                </p:cTn>
                              </p:par>
                              <p:par>
                                <p:cTn id="11" presetID="32" presetClass="emph" presetSubtype="0" fill="hold" nodeType="withEffect">
                                  <p:stCondLst>
                                    <p:cond delay="0"/>
                                  </p:stCondLst>
                                  <p:childTnLst>
                                    <p:animRot by="120000">
                                      <p:cBhvr>
                                        <p:cTn id="12" dur="100" fill="hold">
                                          <p:stCondLst>
                                            <p:cond delay="0"/>
                                          </p:stCondLst>
                                        </p:cTn>
                                        <p:tgtEl>
                                          <p:spTgt spid="8"/>
                                        </p:tgtEl>
                                        <p:attrNameLst>
                                          <p:attrName>r</p:attrName>
                                        </p:attrNameLst>
                                      </p:cBhvr>
                                    </p:animRot>
                                    <p:animRot by="-240000">
                                      <p:cBhvr>
                                        <p:cTn id="13" dur="200" fill="hold">
                                          <p:stCondLst>
                                            <p:cond delay="200"/>
                                          </p:stCondLst>
                                        </p:cTn>
                                        <p:tgtEl>
                                          <p:spTgt spid="8"/>
                                        </p:tgtEl>
                                        <p:attrNameLst>
                                          <p:attrName>r</p:attrName>
                                        </p:attrNameLst>
                                      </p:cBhvr>
                                    </p:animRot>
                                    <p:animRot by="240000">
                                      <p:cBhvr>
                                        <p:cTn id="14" dur="200" fill="hold">
                                          <p:stCondLst>
                                            <p:cond delay="400"/>
                                          </p:stCondLst>
                                        </p:cTn>
                                        <p:tgtEl>
                                          <p:spTgt spid="8"/>
                                        </p:tgtEl>
                                        <p:attrNameLst>
                                          <p:attrName>r</p:attrName>
                                        </p:attrNameLst>
                                      </p:cBhvr>
                                    </p:animRot>
                                    <p:animRot by="-240000">
                                      <p:cBhvr>
                                        <p:cTn id="15" dur="200" fill="hold">
                                          <p:stCondLst>
                                            <p:cond delay="600"/>
                                          </p:stCondLst>
                                        </p:cTn>
                                        <p:tgtEl>
                                          <p:spTgt spid="8"/>
                                        </p:tgtEl>
                                        <p:attrNameLst>
                                          <p:attrName>r</p:attrName>
                                        </p:attrNameLst>
                                      </p:cBhvr>
                                    </p:animRot>
                                    <p:animRot by="120000">
                                      <p:cBhvr>
                                        <p:cTn id="16" dur="200" fill="hold">
                                          <p:stCondLst>
                                            <p:cond delay="800"/>
                                          </p:stCondLst>
                                        </p:cTn>
                                        <p:tgtEl>
                                          <p:spTgt spid="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007707" y="318328"/>
            <a:ext cx="10002415" cy="2466701"/>
          </a:xfrm>
          <a:prstGeom prst="rect">
            <a:avLst/>
          </a:prstGeom>
        </p:spPr>
        <p:txBody>
          <a:bodyPr wrap="square">
            <a:spAutoFit/>
          </a:bodyPr>
          <a:lstStyle/>
          <a:p>
            <a:pPr indent="457200" algn="just">
              <a:lnSpc>
                <a:spcPct val="200000"/>
              </a:lnSpc>
              <a:spcAft>
                <a:spcPts val="600"/>
              </a:spcAft>
            </a:pPr>
            <a:r>
              <a:rPr lang="el-GR" sz="2000" b="1" dirty="0">
                <a:latin typeface="Times New Roman" panose="02020603050405020304" pitchFamily="18" charset="0"/>
                <a:ea typeface="Times New Roman" panose="02020603050405020304" pitchFamily="18" charset="0"/>
                <a:cs typeface="Times New Roman" panose="02020603050405020304" pitchFamily="18" charset="0"/>
              </a:rPr>
              <a:t>Η εφαρμογή αποτελείτε από τέσσερεις κλάσεις και οι δύο από αυτές, </a:t>
            </a:r>
            <a:r>
              <a:rPr lang="en-US" sz="2000" b="1" dirty="0" err="1">
                <a:latin typeface="Times New Roman" panose="02020603050405020304" pitchFamily="18" charset="0"/>
                <a:ea typeface="Times New Roman" panose="02020603050405020304" pitchFamily="18" charset="0"/>
                <a:cs typeface="Times New Roman" panose="02020603050405020304" pitchFamily="18" charset="0"/>
              </a:rPr>
              <a:t>QuizActivity</a:t>
            </a:r>
            <a:r>
              <a:rPr lang="el-GR" sz="2000" b="1" dirty="0">
                <a:latin typeface="Times New Roman" panose="02020603050405020304" pitchFamily="18" charset="0"/>
                <a:ea typeface="Times New Roman" panose="02020603050405020304" pitchFamily="18" charset="0"/>
                <a:cs typeface="Times New Roman" panose="02020603050405020304" pitchFamily="18" charset="0"/>
              </a:rPr>
              <a:t> και </a:t>
            </a:r>
            <a:r>
              <a:rPr lang="en-US" sz="2000" b="1" dirty="0" err="1">
                <a:latin typeface="Times New Roman" panose="02020603050405020304" pitchFamily="18" charset="0"/>
                <a:ea typeface="Times New Roman" panose="02020603050405020304" pitchFamily="18" charset="0"/>
                <a:cs typeface="Times New Roman" panose="02020603050405020304" pitchFamily="18" charset="0"/>
              </a:rPr>
              <a:t>ResultActivity</a:t>
            </a:r>
            <a:r>
              <a:rPr lang="el-GR" sz="2000" b="1" dirty="0">
                <a:latin typeface="Times New Roman" panose="02020603050405020304" pitchFamily="18" charset="0"/>
                <a:ea typeface="Times New Roman" panose="02020603050405020304" pitchFamily="18" charset="0"/>
                <a:cs typeface="Times New Roman" panose="02020603050405020304" pitchFamily="18" charset="0"/>
              </a:rPr>
              <a:t>, λειτουργούν σαν βασικές δραστηριότητες. Η πρώτη κλάση είναι η </a:t>
            </a:r>
            <a:r>
              <a:rPr lang="en-US" sz="2000" b="1" dirty="0" err="1">
                <a:latin typeface="Times New Roman" panose="02020603050405020304" pitchFamily="18" charset="0"/>
                <a:ea typeface="Times New Roman" panose="02020603050405020304" pitchFamily="18" charset="0"/>
                <a:cs typeface="Times New Roman" panose="02020603050405020304" pitchFamily="18" charset="0"/>
              </a:rPr>
              <a:t>DbHelper</a:t>
            </a:r>
            <a:r>
              <a:rPr lang="el-GR" sz="2000" b="1" dirty="0">
                <a:latin typeface="Times New Roman" panose="02020603050405020304" pitchFamily="18" charset="0"/>
                <a:ea typeface="Times New Roman" panose="02020603050405020304" pitchFamily="18" charset="0"/>
                <a:cs typeface="Times New Roman" panose="02020603050405020304" pitchFamily="18" charset="0"/>
              </a:rPr>
              <a:t>. Η κλάση αυτή ουσιαστικά είναι ο Βοηθητική και αποτελείτε από την κεντρική βάση δεδομένων του προγράμματος.</a:t>
            </a:r>
            <a:endParaRPr lang="en-US" sz="1400" b="1"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TextBox 3"/>
          <p:cNvSpPr txBox="1"/>
          <p:nvPr/>
        </p:nvSpPr>
        <p:spPr>
          <a:xfrm>
            <a:off x="1212979" y="3041779"/>
            <a:ext cx="9965093" cy="4401205"/>
          </a:xfrm>
          <a:prstGeom prst="rect">
            <a:avLst/>
          </a:prstGeom>
          <a:noFill/>
        </p:spPr>
        <p:txBody>
          <a:bodyPr wrap="square" rtlCol="0">
            <a:spAutoFit/>
          </a:bodyPr>
          <a:lstStyle/>
          <a:p>
            <a:pPr marL="285750" indent="-285750">
              <a:lnSpc>
                <a:spcPct val="200000"/>
              </a:lnSpc>
              <a:buFont typeface="Arial" panose="020B0604020202020204" pitchFamily="34" charset="0"/>
              <a:buChar char="•"/>
            </a:pPr>
            <a:r>
              <a:rPr lang="en-US" sz="2800" dirty="0" err="1"/>
              <a:t>QuizActivity</a:t>
            </a:r>
            <a:r>
              <a:rPr lang="en-US" sz="2800" dirty="0"/>
              <a:t> </a:t>
            </a:r>
            <a:r>
              <a:rPr lang="el-GR" sz="2800" dirty="0"/>
              <a:t>           </a:t>
            </a:r>
            <a:r>
              <a:rPr lang="en-US" sz="2800" dirty="0"/>
              <a:t> </a:t>
            </a:r>
            <a:r>
              <a:rPr lang="el-GR" sz="2400" dirty="0"/>
              <a:t>Η βασική δραστηριότητα</a:t>
            </a:r>
            <a:endParaRPr lang="en-US" sz="2800" dirty="0"/>
          </a:p>
          <a:p>
            <a:pPr marL="285750" indent="-285750">
              <a:lnSpc>
                <a:spcPct val="200000"/>
              </a:lnSpc>
              <a:buFont typeface="Arial" panose="020B0604020202020204" pitchFamily="34" charset="0"/>
              <a:buChar char="•"/>
            </a:pPr>
            <a:r>
              <a:rPr lang="en-US" sz="2800" dirty="0" err="1"/>
              <a:t>DbHelper</a:t>
            </a:r>
            <a:r>
              <a:rPr lang="el-GR" sz="2800" dirty="0"/>
              <a:t>                 </a:t>
            </a:r>
            <a:r>
              <a:rPr lang="el-GR" sz="2400" dirty="0"/>
              <a:t>Κλάση Για Την Βάση Δεδομένων</a:t>
            </a:r>
            <a:endParaRPr lang="en-US" sz="2800" dirty="0"/>
          </a:p>
          <a:p>
            <a:pPr marL="285750" indent="-285750">
              <a:lnSpc>
                <a:spcPct val="200000"/>
              </a:lnSpc>
              <a:buFont typeface="Arial" panose="020B0604020202020204" pitchFamily="34" charset="0"/>
              <a:buChar char="•"/>
            </a:pPr>
            <a:r>
              <a:rPr lang="en-US" sz="2800" dirty="0"/>
              <a:t>Question</a:t>
            </a:r>
            <a:r>
              <a:rPr lang="el-GR" sz="2800" dirty="0"/>
              <a:t>                  </a:t>
            </a:r>
            <a:r>
              <a:rPr lang="el-GR" sz="2400" dirty="0"/>
              <a:t>Μεταφορά από την Β.Δ στο πρόγραμμα</a:t>
            </a:r>
            <a:endParaRPr lang="en-US" sz="2800" dirty="0"/>
          </a:p>
          <a:p>
            <a:pPr marL="285750" indent="-285750">
              <a:lnSpc>
                <a:spcPct val="200000"/>
              </a:lnSpc>
              <a:buFont typeface="Arial" panose="020B0604020202020204" pitchFamily="34" charset="0"/>
              <a:buChar char="•"/>
            </a:pPr>
            <a:r>
              <a:rPr lang="en-US" sz="2800" dirty="0" err="1"/>
              <a:t>ResultActivity</a:t>
            </a:r>
            <a:r>
              <a:rPr lang="el-GR" sz="2800" dirty="0"/>
              <a:t>           </a:t>
            </a:r>
            <a:r>
              <a:rPr lang="el-GR" sz="2400" dirty="0"/>
              <a:t>Τελικό αποτέλεσμα- τελική δραστηριότητα</a:t>
            </a:r>
            <a:endParaRPr lang="en-US" sz="2800" dirty="0"/>
          </a:p>
          <a:p>
            <a:pPr>
              <a:lnSpc>
                <a:spcPct val="200000"/>
              </a:lnSpc>
            </a:pPr>
            <a:endParaRPr lang="en-US" sz="2800" dirty="0"/>
          </a:p>
        </p:txBody>
      </p:sp>
    </p:spTree>
    <p:custDataLst>
      <p:tags r:id="rId1"/>
    </p:custDataLst>
    <p:extLst>
      <p:ext uri="{BB962C8B-B14F-4D97-AF65-F5344CB8AC3E}">
        <p14:creationId xmlns:p14="http://schemas.microsoft.com/office/powerpoint/2010/main" val="1008624284"/>
      </p:ext>
    </p:extLst>
  </p:cSld>
  <p:clrMapOvr>
    <a:masterClrMapping/>
  </p:clrMapOvr>
  <mc:AlternateContent xmlns:mc="http://schemas.openxmlformats.org/markup-compatibility/2006" xmlns:p14="http://schemas.microsoft.com/office/powerpoint/2010/main">
    <mc:Choice Requires="p14">
      <p:transition spd="slow" p14:dur="2000" advTm="31198"/>
    </mc:Choice>
    <mc:Fallback xmlns="">
      <p:transition spd="slow" advTm="3119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animEffect transition="in" filter="fade">
                                      <p:cBhvr>
                                        <p:cTn id="17" dur="500"/>
                                        <p:tgtEl>
                                          <p:spTgt spid="4">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2" end="2"/>
                                            </p:txEl>
                                          </p:spTgt>
                                        </p:tgtEl>
                                        <p:attrNameLst>
                                          <p:attrName>style.visibility</p:attrName>
                                        </p:attrNameLst>
                                      </p:cBhvr>
                                      <p:to>
                                        <p:strVal val="visible"/>
                                      </p:to>
                                    </p:set>
                                    <p:animEffect transition="in" filter="fade">
                                      <p:cBhvr>
                                        <p:cTn id="22" dur="500"/>
                                        <p:tgtEl>
                                          <p:spTgt spid="4">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3" end="3"/>
                                            </p:txEl>
                                          </p:spTgt>
                                        </p:tgtEl>
                                        <p:attrNameLst>
                                          <p:attrName>style.visibility</p:attrName>
                                        </p:attrNameLst>
                                      </p:cBhvr>
                                      <p:to>
                                        <p:strVal val="visible"/>
                                      </p:to>
                                    </p:set>
                                    <p:animEffect transition="in" filter="fade">
                                      <p:cBhvr>
                                        <p:cTn id="27"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uiExpand="1"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rot="10800000" flipH="1" flipV="1">
            <a:off x="4700748" y="168304"/>
            <a:ext cx="4256640" cy="584775"/>
          </a:xfrm>
          <a:prstGeom prst="rect">
            <a:avLst/>
          </a:prstGeom>
          <a:noFill/>
        </p:spPr>
        <p:txBody>
          <a:bodyPr wrap="square" rtlCol="0">
            <a:spAutoFit/>
          </a:bodyPr>
          <a:lstStyle/>
          <a:p>
            <a:r>
              <a:rPr lang="en-US" sz="3200" dirty="0">
                <a:solidFill>
                  <a:srgbClr val="FFFF00"/>
                </a:solidFill>
                <a:latin typeface="HelveticaNeueLT Std ExtBlk Cn" panose="020B0806040502050204" pitchFamily="34" charset="0"/>
              </a:rPr>
              <a:t>Main Activity</a:t>
            </a:r>
          </a:p>
        </p:txBody>
      </p:sp>
      <p:cxnSp>
        <p:nvCxnSpPr>
          <p:cNvPr id="5" name="Straight Connector 4"/>
          <p:cNvCxnSpPr/>
          <p:nvPr/>
        </p:nvCxnSpPr>
        <p:spPr>
          <a:xfrm>
            <a:off x="1623527" y="809064"/>
            <a:ext cx="8602824" cy="0"/>
          </a:xfrm>
          <a:prstGeom prst="line">
            <a:avLst/>
          </a:prstGeom>
          <a:ln>
            <a:solidFill>
              <a:srgbClr val="FFFF00">
                <a:alpha val="60000"/>
              </a:srgbClr>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230155" y="1045029"/>
            <a:ext cx="11961845" cy="2308324"/>
          </a:xfrm>
          <a:prstGeom prst="rect">
            <a:avLst/>
          </a:prstGeom>
          <a:noFill/>
        </p:spPr>
        <p:txBody>
          <a:bodyPr wrap="square" rtlCol="0">
            <a:spAutoFit/>
          </a:bodyPr>
          <a:lstStyle/>
          <a:p>
            <a:r>
              <a:rPr lang="el-GR" sz="2400" dirty="0"/>
              <a:t>Ο σκοπός αυτής της κλάσης είναι η καρδιά της εφαρμογής . Σε αυτή την δραστηριότητα,</a:t>
            </a:r>
          </a:p>
          <a:p>
            <a:r>
              <a:rPr lang="el-GR" sz="2400" dirty="0"/>
              <a:t>ο χρήστης έρχεται σε δια δραστική επαφή με την εφαρμογή . Είναι κρίσιμης σημασίας το κομμάτι της κατανόησης από μεριάς του χρήστη , για το τι πρέπει να κάνει και το ποιος είναι ο στόχος του όταν χρησιμοποιεί την εφαρμογή . Στην κλάση </a:t>
            </a:r>
            <a:r>
              <a:rPr lang="en-US" sz="2400" dirty="0"/>
              <a:t>Main Activity </a:t>
            </a:r>
            <a:r>
              <a:rPr lang="el-GR" sz="2400" dirty="0"/>
              <a:t>ο χρήστης:</a:t>
            </a:r>
          </a:p>
        </p:txBody>
      </p:sp>
      <p:sp>
        <p:nvSpPr>
          <p:cNvPr id="7" name="TextBox 6"/>
          <p:cNvSpPr txBox="1"/>
          <p:nvPr/>
        </p:nvSpPr>
        <p:spPr>
          <a:xfrm>
            <a:off x="230155" y="3489649"/>
            <a:ext cx="11961845" cy="2677656"/>
          </a:xfrm>
          <a:prstGeom prst="rect">
            <a:avLst/>
          </a:prstGeom>
          <a:noFill/>
        </p:spPr>
        <p:txBody>
          <a:bodyPr wrap="square" rtlCol="0">
            <a:spAutoFit/>
          </a:bodyPr>
          <a:lstStyle/>
          <a:p>
            <a:pPr marL="285750" indent="-285750">
              <a:buFont typeface="Arial" panose="020B0604020202020204" pitchFamily="34" charset="0"/>
              <a:buChar char="•"/>
            </a:pPr>
            <a:r>
              <a:rPr lang="el-GR" sz="2400" dirty="0"/>
              <a:t>Διαβάζει μία ερώτηση </a:t>
            </a:r>
          </a:p>
          <a:p>
            <a:pPr marL="285750" indent="-285750">
              <a:buFont typeface="Arial" panose="020B0604020202020204" pitchFamily="34" charset="0"/>
              <a:buChar char="•"/>
            </a:pPr>
            <a:r>
              <a:rPr lang="el-GR" sz="2400" dirty="0"/>
              <a:t>Σκέφτεται την απάντηση που αρμόζει κάθε φορά</a:t>
            </a:r>
          </a:p>
          <a:p>
            <a:pPr marL="285750" indent="-285750">
              <a:buFont typeface="Arial" panose="020B0604020202020204" pitchFamily="34" charset="0"/>
              <a:buChar char="•"/>
            </a:pPr>
            <a:r>
              <a:rPr lang="el-GR" sz="2400" dirty="0"/>
              <a:t>Επιλέγει την απάντηση του</a:t>
            </a:r>
          </a:p>
          <a:p>
            <a:pPr marL="285750" indent="-285750">
              <a:buFont typeface="Arial" panose="020B0604020202020204" pitchFamily="34" charset="0"/>
              <a:buChar char="•"/>
            </a:pPr>
            <a:r>
              <a:rPr lang="el-GR" sz="2400" dirty="0"/>
              <a:t>Πιέζει το κουμπί </a:t>
            </a:r>
            <a:r>
              <a:rPr lang="en-US" sz="2400" dirty="0"/>
              <a:t>next </a:t>
            </a:r>
            <a:r>
              <a:rPr lang="el-GR" sz="2400" dirty="0"/>
              <a:t>ώστε να του εμφανιστεί η επόμενη ερώτηση</a:t>
            </a:r>
          </a:p>
          <a:p>
            <a:pPr marL="285750" indent="-285750">
              <a:buFont typeface="Arial" panose="020B0604020202020204" pitchFamily="34" charset="0"/>
              <a:buChar char="•"/>
            </a:pPr>
            <a:r>
              <a:rPr lang="el-GR" sz="2400" dirty="0"/>
              <a:t>Η διαδικασία αυτή επαναλαμβάνεται μέχρι να εμφανιστεί το αποτέλεσμα ( </a:t>
            </a:r>
            <a:r>
              <a:rPr lang="en-US" sz="2400" dirty="0"/>
              <a:t>feedback ) , </a:t>
            </a:r>
            <a:r>
              <a:rPr lang="el-GR" sz="2400" dirty="0"/>
              <a:t>που</a:t>
            </a:r>
          </a:p>
          <a:p>
            <a:r>
              <a:rPr lang="el-GR" sz="2400" dirty="0"/>
              <a:t>    στη συγκεκριμένη περίπτωση πρόκειται για μία μουσική λίστα</a:t>
            </a:r>
            <a:endParaRPr lang="en-US" sz="2400" dirty="0"/>
          </a:p>
        </p:txBody>
      </p:sp>
    </p:spTree>
    <p:custDataLst>
      <p:tags r:id="rId1"/>
    </p:custDataLst>
    <p:extLst>
      <p:ext uri="{BB962C8B-B14F-4D97-AF65-F5344CB8AC3E}">
        <p14:creationId xmlns:p14="http://schemas.microsoft.com/office/powerpoint/2010/main" val="701802868"/>
      </p:ext>
    </p:extLst>
  </p:cSld>
  <p:clrMapOvr>
    <a:masterClrMapping/>
  </p:clrMapOvr>
  <p:transition spd="slow" advTm="41956">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fade">
                                      <p:cBhvr>
                                        <p:cTn id="12" dur="5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fade">
                                      <p:cBhvr>
                                        <p:cTn id="17" dur="500"/>
                                        <p:tgtEl>
                                          <p:spTgt spid="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xEl>
                                              <p:pRg st="3" end="3"/>
                                            </p:txEl>
                                          </p:spTgt>
                                        </p:tgtEl>
                                        <p:attrNameLst>
                                          <p:attrName>style.visibility</p:attrName>
                                        </p:attrNameLst>
                                      </p:cBhvr>
                                      <p:to>
                                        <p:strVal val="visible"/>
                                      </p:to>
                                    </p:set>
                                    <p:animEffect transition="in" filter="fade">
                                      <p:cBhvr>
                                        <p:cTn id="22" dur="500"/>
                                        <p:tgtEl>
                                          <p:spTgt spid="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
                                            <p:txEl>
                                              <p:pRg st="4" end="4"/>
                                            </p:txEl>
                                          </p:spTgt>
                                        </p:tgtEl>
                                        <p:attrNameLst>
                                          <p:attrName>style.visibility</p:attrName>
                                        </p:attrNameLst>
                                      </p:cBhvr>
                                      <p:to>
                                        <p:strVal val="visible"/>
                                      </p:to>
                                    </p:set>
                                    <p:animEffect transition="in" filter="fade">
                                      <p:cBhvr>
                                        <p:cTn id="27" dur="500"/>
                                        <p:tgtEl>
                                          <p:spTgt spid="7">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7">
                                            <p:txEl>
                                              <p:pRg st="5" end="5"/>
                                            </p:txEl>
                                          </p:spTgt>
                                        </p:tgtEl>
                                        <p:attrNameLst>
                                          <p:attrName>style.visibility</p:attrName>
                                        </p:attrNameLst>
                                      </p:cBhvr>
                                      <p:to>
                                        <p:strVal val="visible"/>
                                      </p:to>
                                    </p:set>
                                    <p:animEffect transition="in" filter="fade">
                                      <p:cBhvr>
                                        <p:cTn id="32" dur="500"/>
                                        <p:tgtEl>
                                          <p:spTgt spid="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rot="10800000" flipH="1" flipV="1">
            <a:off x="4082757" y="224289"/>
            <a:ext cx="4256640" cy="584775"/>
          </a:xfrm>
          <a:prstGeom prst="rect">
            <a:avLst/>
          </a:prstGeom>
          <a:noFill/>
        </p:spPr>
        <p:txBody>
          <a:bodyPr wrap="square" rtlCol="0">
            <a:spAutoFit/>
          </a:bodyPr>
          <a:lstStyle/>
          <a:p>
            <a:r>
              <a:rPr lang="en-US" sz="3200" dirty="0" err="1">
                <a:solidFill>
                  <a:srgbClr val="FFFF00"/>
                </a:solidFill>
                <a:latin typeface="HelveticaNeueLT Std ExtBlk Cn" panose="020B0806040502050204" pitchFamily="34" charset="0"/>
              </a:rPr>
              <a:t>DbHelper</a:t>
            </a:r>
            <a:r>
              <a:rPr lang="en-US" sz="3200" dirty="0">
                <a:solidFill>
                  <a:srgbClr val="FFFF00"/>
                </a:solidFill>
                <a:latin typeface="HelveticaNeueLT Std ExtBlk Cn" panose="020B0806040502050204" pitchFamily="34" charset="0"/>
              </a:rPr>
              <a:t> ( DATABASE )</a:t>
            </a:r>
          </a:p>
        </p:txBody>
      </p:sp>
      <p:cxnSp>
        <p:nvCxnSpPr>
          <p:cNvPr id="5" name="Straight Connector 4"/>
          <p:cNvCxnSpPr/>
          <p:nvPr/>
        </p:nvCxnSpPr>
        <p:spPr>
          <a:xfrm>
            <a:off x="1623527" y="809064"/>
            <a:ext cx="8602824" cy="0"/>
          </a:xfrm>
          <a:prstGeom prst="line">
            <a:avLst/>
          </a:prstGeom>
          <a:ln>
            <a:solidFill>
              <a:srgbClr val="FFFF00">
                <a:alpha val="60000"/>
              </a:srgbClr>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230155" y="1045029"/>
            <a:ext cx="11961845" cy="1200329"/>
          </a:xfrm>
          <a:prstGeom prst="rect">
            <a:avLst/>
          </a:prstGeom>
          <a:noFill/>
        </p:spPr>
        <p:txBody>
          <a:bodyPr wrap="square" rtlCol="0">
            <a:spAutoFit/>
          </a:bodyPr>
          <a:lstStyle/>
          <a:p>
            <a:r>
              <a:rPr lang="el-GR" sz="2400" dirty="0"/>
              <a:t>Ο σκοπός αυτής της κλάσης η δημιουργία μιας βάσης δεδομένων και η χρήση της σε αργότερο στάδιο της εφαρμογής. Η βάση δεδομένων της εφαρμογής αποτελείτε από τα εξής δεδομένα :</a:t>
            </a:r>
          </a:p>
        </p:txBody>
      </p:sp>
      <p:sp>
        <p:nvSpPr>
          <p:cNvPr id="7" name="TextBox 6"/>
          <p:cNvSpPr txBox="1"/>
          <p:nvPr/>
        </p:nvSpPr>
        <p:spPr>
          <a:xfrm>
            <a:off x="230155" y="3489649"/>
            <a:ext cx="11961845" cy="1200329"/>
          </a:xfrm>
          <a:prstGeom prst="rect">
            <a:avLst/>
          </a:prstGeom>
          <a:noFill/>
        </p:spPr>
        <p:txBody>
          <a:bodyPr wrap="square" rtlCol="0">
            <a:spAutoFit/>
          </a:bodyPr>
          <a:lstStyle/>
          <a:p>
            <a:pPr marL="285750" indent="-285750">
              <a:buFont typeface="Arial" panose="020B0604020202020204" pitchFamily="34" charset="0"/>
              <a:buChar char="•"/>
            </a:pPr>
            <a:r>
              <a:rPr lang="el-GR" sz="2400" dirty="0"/>
              <a:t>Ερωτήσεις</a:t>
            </a:r>
          </a:p>
          <a:p>
            <a:pPr marL="285750" indent="-285750">
              <a:buFont typeface="Arial" panose="020B0604020202020204" pitchFamily="34" charset="0"/>
              <a:buChar char="•"/>
            </a:pPr>
            <a:r>
              <a:rPr lang="el-GR" sz="2400" dirty="0"/>
              <a:t>Πιθανές Απαντήσεις</a:t>
            </a:r>
          </a:p>
          <a:p>
            <a:endParaRPr lang="el-GR" sz="2400" dirty="0"/>
          </a:p>
        </p:txBody>
      </p:sp>
    </p:spTree>
    <p:custDataLst>
      <p:tags r:id="rId1"/>
    </p:custDataLst>
    <p:extLst>
      <p:ext uri="{BB962C8B-B14F-4D97-AF65-F5344CB8AC3E}">
        <p14:creationId xmlns:p14="http://schemas.microsoft.com/office/powerpoint/2010/main" val="1850198547"/>
      </p:ext>
    </p:extLst>
  </p:cSld>
  <p:clrMapOvr>
    <a:masterClrMapping/>
  </p:clrMapOvr>
  <p:transition spd="slow" advTm="9445">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fade">
                                      <p:cBhvr>
                                        <p:cTn id="12" dur="500"/>
                                        <p:tgtEl>
                                          <p:spTgt spid="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rot="10800000" flipH="1" flipV="1">
            <a:off x="4082757" y="224289"/>
            <a:ext cx="4256640" cy="584775"/>
          </a:xfrm>
          <a:prstGeom prst="rect">
            <a:avLst/>
          </a:prstGeom>
          <a:noFill/>
        </p:spPr>
        <p:txBody>
          <a:bodyPr wrap="square" rtlCol="0">
            <a:spAutoFit/>
          </a:bodyPr>
          <a:lstStyle/>
          <a:p>
            <a:r>
              <a:rPr lang="el-GR" sz="3200" dirty="0">
                <a:solidFill>
                  <a:srgbClr val="FF0000"/>
                </a:solidFill>
                <a:latin typeface="Bookman Old Style" panose="02050604050505020204" pitchFamily="18" charset="0"/>
              </a:rPr>
              <a:t>Βάση Δεδομένων</a:t>
            </a:r>
            <a:endParaRPr lang="en-US" sz="3200" dirty="0">
              <a:solidFill>
                <a:srgbClr val="FF0000"/>
              </a:solidFill>
              <a:latin typeface="Bookman Old Style" panose="02050604050505020204" pitchFamily="18" charset="0"/>
            </a:endParaRPr>
          </a:p>
        </p:txBody>
      </p:sp>
      <p:cxnSp>
        <p:nvCxnSpPr>
          <p:cNvPr id="5" name="Straight Connector 4"/>
          <p:cNvCxnSpPr/>
          <p:nvPr/>
        </p:nvCxnSpPr>
        <p:spPr>
          <a:xfrm>
            <a:off x="1623527" y="809064"/>
            <a:ext cx="8602824" cy="0"/>
          </a:xfrm>
          <a:prstGeom prst="line">
            <a:avLst/>
          </a:prstGeom>
          <a:ln>
            <a:solidFill>
              <a:srgbClr val="FFFF00">
                <a:alpha val="60000"/>
              </a:srgbClr>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230155" y="1045029"/>
            <a:ext cx="11961845" cy="2308324"/>
          </a:xfrm>
          <a:prstGeom prst="rect">
            <a:avLst/>
          </a:prstGeom>
          <a:noFill/>
        </p:spPr>
        <p:txBody>
          <a:bodyPr wrap="square" rtlCol="0">
            <a:spAutoFit/>
          </a:bodyPr>
          <a:lstStyle/>
          <a:p>
            <a:r>
              <a:rPr lang="el-GR" sz="2400" b="1" dirty="0"/>
              <a:t>Οι βάσεις δεδομένων είναι ευρέως γνωστές και χρησιμοποιούνται στην καθημερινή μας ζωή. Η χρήση τέτοιων βάσεων γίνεται στις κρατήσεις θέσεων για αεροπορικά εισιτήρια, στις τραπεζικές συναλλαγές, στις </a:t>
            </a:r>
            <a:r>
              <a:rPr lang="el-GR" sz="2400" b="1" dirty="0" err="1"/>
              <a:t>πολυμεσικές</a:t>
            </a:r>
            <a:r>
              <a:rPr lang="el-GR" sz="2400" b="1" dirty="0"/>
              <a:t> εφαρμογές, στη διαχείριση δεδομένων όπως αυτών μιας εταιρίας ή όπως γεωγραφικών δεδομένων καθώς και στην εξόρυξη των δεδομένων (</a:t>
            </a:r>
            <a:r>
              <a:rPr lang="en-US" sz="2400" b="1" dirty="0"/>
              <a:t>data mining</a:t>
            </a:r>
            <a:r>
              <a:rPr lang="el-GR" sz="2400" b="1" dirty="0"/>
              <a:t>). </a:t>
            </a:r>
            <a:endParaRPr lang="el-GR" sz="3200" b="1" dirty="0"/>
          </a:p>
        </p:txBody>
      </p:sp>
      <p:sp>
        <p:nvSpPr>
          <p:cNvPr id="2" name="Rectangle 1"/>
          <p:cNvSpPr/>
          <p:nvPr/>
        </p:nvSpPr>
        <p:spPr>
          <a:xfrm>
            <a:off x="230155" y="3616374"/>
            <a:ext cx="11431758" cy="1938992"/>
          </a:xfrm>
          <a:prstGeom prst="rect">
            <a:avLst/>
          </a:prstGeom>
        </p:spPr>
        <p:txBody>
          <a:bodyPr wrap="square">
            <a:spAutoFit/>
          </a:bodyPr>
          <a:lstStyle/>
          <a:p>
            <a:r>
              <a:rPr lang="el-GR" sz="2400" dirty="0"/>
              <a:t>Με τον όρο</a:t>
            </a:r>
            <a:r>
              <a:rPr lang="en-US" sz="2400" dirty="0"/>
              <a:t> </a:t>
            </a:r>
            <a:r>
              <a:rPr lang="el-GR" sz="2400" b="1" dirty="0"/>
              <a:t>βάση δεδομένων</a:t>
            </a:r>
            <a:r>
              <a:rPr lang="en-US" sz="2400" dirty="0"/>
              <a:t> </a:t>
            </a:r>
            <a:r>
              <a:rPr lang="el-GR" sz="2400" dirty="0"/>
              <a:t>εννοείται μία συλλογή από μορφοποιημένα</a:t>
            </a:r>
            <a:r>
              <a:rPr lang="en-US" sz="2400" dirty="0"/>
              <a:t> </a:t>
            </a:r>
            <a:r>
              <a:rPr lang="el-GR" sz="2400" i="1" dirty="0"/>
              <a:t> </a:t>
            </a:r>
            <a:r>
              <a:rPr lang="el-GR" sz="2400" dirty="0"/>
              <a:t>δεδομένα στα οποία είναι δυνατή η ανάκτηση δεδομένων μέσω αναζήτησης κατ' απαίτηση. Το λογισμικό το οποίο έχει σχεδιαστεί για την διευκόλυνση του χρήστη και την συντήρηση των βάσεων δεδομένων ονομάζεται Σύστημα Διαχείρισης Βάσεων Δεδομένων ( </a:t>
            </a:r>
            <a:r>
              <a:rPr lang="en-US" sz="2400" dirty="0"/>
              <a:t>DBSM</a:t>
            </a:r>
            <a:r>
              <a:rPr lang="el-GR" sz="2400" dirty="0"/>
              <a:t>).</a:t>
            </a:r>
            <a:endParaRPr lang="en-US" sz="2400" dirty="0"/>
          </a:p>
        </p:txBody>
      </p:sp>
    </p:spTree>
    <p:custDataLst>
      <p:tags r:id="rId1"/>
    </p:custDataLst>
    <p:extLst>
      <p:ext uri="{BB962C8B-B14F-4D97-AF65-F5344CB8AC3E}">
        <p14:creationId xmlns:p14="http://schemas.microsoft.com/office/powerpoint/2010/main" val="3313422851"/>
      </p:ext>
    </p:extLst>
  </p:cSld>
  <p:clrMapOvr>
    <a:masterClrMapping/>
  </p:clrMapOvr>
  <p:transition spd="med" advTm="16305">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0" end="0"/>
                                            </p:txEl>
                                          </p:spTgt>
                                        </p:tgtEl>
                                        <p:attrNameLst>
                                          <p:attrName>style.visibility</p:attrName>
                                        </p:attrNameLst>
                                      </p:cBhvr>
                                      <p:to>
                                        <p:strVal val="visible"/>
                                      </p:to>
                                    </p:set>
                                    <p:animEffect transition="in" filter="fade">
                                      <p:cBhvr>
                                        <p:cTn id="12" dur="5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rot="10800000" flipH="1" flipV="1">
            <a:off x="4082757" y="224289"/>
            <a:ext cx="4256640" cy="584775"/>
          </a:xfrm>
          <a:prstGeom prst="rect">
            <a:avLst/>
          </a:prstGeom>
          <a:noFill/>
        </p:spPr>
        <p:txBody>
          <a:bodyPr wrap="square" rtlCol="0">
            <a:spAutoFit/>
          </a:bodyPr>
          <a:lstStyle/>
          <a:p>
            <a:r>
              <a:rPr lang="el-GR" sz="3200" dirty="0">
                <a:solidFill>
                  <a:srgbClr val="FF0000"/>
                </a:solidFill>
                <a:latin typeface="Bookman Old Style" panose="02050604050505020204" pitchFamily="18" charset="0"/>
              </a:rPr>
              <a:t>Βάση Δεδομένων</a:t>
            </a:r>
            <a:endParaRPr lang="en-US" sz="3200" dirty="0">
              <a:solidFill>
                <a:srgbClr val="FF0000"/>
              </a:solidFill>
              <a:latin typeface="Bookman Old Style" panose="02050604050505020204" pitchFamily="18" charset="0"/>
            </a:endParaRPr>
          </a:p>
        </p:txBody>
      </p:sp>
      <p:cxnSp>
        <p:nvCxnSpPr>
          <p:cNvPr id="5" name="Straight Connector 4"/>
          <p:cNvCxnSpPr/>
          <p:nvPr/>
        </p:nvCxnSpPr>
        <p:spPr>
          <a:xfrm>
            <a:off x="1623527" y="809064"/>
            <a:ext cx="8602824" cy="0"/>
          </a:xfrm>
          <a:prstGeom prst="line">
            <a:avLst/>
          </a:prstGeom>
          <a:ln>
            <a:solidFill>
              <a:srgbClr val="FFFF00">
                <a:alpha val="60000"/>
              </a:srgbClr>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230155" y="1045029"/>
            <a:ext cx="11961845" cy="1200329"/>
          </a:xfrm>
          <a:prstGeom prst="rect">
            <a:avLst/>
          </a:prstGeom>
          <a:noFill/>
        </p:spPr>
        <p:txBody>
          <a:bodyPr wrap="square" rtlCol="0">
            <a:spAutoFit/>
          </a:bodyPr>
          <a:lstStyle/>
          <a:p>
            <a:r>
              <a:rPr lang="el-GR" sz="2400" b="1" i="1" dirty="0"/>
              <a:t>Δεδομένα</a:t>
            </a:r>
            <a:r>
              <a:rPr lang="el-GR" sz="2400" b="1" dirty="0"/>
              <a:t> είναι μία συλλογή από διακριτά κομμάτια διαφόρων πληροφοριών, και κυρίως πληροφορίες που έχουν διαμορφωθεί και οργανωθεί κατά τέτοιο τρόπο ώστε να χρησιμοποιηθούν για την ανάλυση και την λήψη αποφάσεων.</a:t>
            </a:r>
            <a:endParaRPr lang="el-GR" sz="4000" b="1" dirty="0"/>
          </a:p>
        </p:txBody>
      </p:sp>
      <p:sp>
        <p:nvSpPr>
          <p:cNvPr id="2" name="Rectangle 1"/>
          <p:cNvSpPr/>
          <p:nvPr/>
        </p:nvSpPr>
        <p:spPr>
          <a:xfrm>
            <a:off x="230155" y="2701974"/>
            <a:ext cx="11431758" cy="1938992"/>
          </a:xfrm>
          <a:prstGeom prst="rect">
            <a:avLst/>
          </a:prstGeom>
        </p:spPr>
        <p:txBody>
          <a:bodyPr wrap="square">
            <a:spAutoFit/>
          </a:bodyPr>
          <a:lstStyle/>
          <a:p>
            <a:r>
              <a:rPr lang="el-GR" sz="2400" dirty="0"/>
              <a:t>Η βάση δεδομένων δίνει την ευκαιρία στον χρήστη να οργανώσει τα δεδομένα με τρόπο τέτοιο ώστε να μπορεί να τα συγκρίνει ή να βγάλει νέα δεδομένα από αυτά. Η βάση δεδομένων αποτελείτε από μοναδικά πρωτεύον κλειδιά ( κάθε δεδομένο έχει ξεχωριστή και μοναδική ταυτότητα για τη διευκόλυνση της ορθής λειτουργίας της βάσης. </a:t>
            </a:r>
            <a:endParaRPr lang="en-US" sz="2400" dirty="0"/>
          </a:p>
        </p:txBody>
      </p:sp>
      <p:sp>
        <p:nvSpPr>
          <p:cNvPr id="4" name="TextBox 3"/>
          <p:cNvSpPr txBox="1"/>
          <p:nvPr/>
        </p:nvSpPr>
        <p:spPr>
          <a:xfrm>
            <a:off x="384313" y="4774416"/>
            <a:ext cx="11211339" cy="646331"/>
          </a:xfrm>
          <a:prstGeom prst="rect">
            <a:avLst/>
          </a:prstGeom>
          <a:noFill/>
        </p:spPr>
        <p:txBody>
          <a:bodyPr wrap="square" rtlCol="0">
            <a:spAutoFit/>
          </a:bodyPr>
          <a:lstStyle/>
          <a:p>
            <a:r>
              <a:rPr lang="el-GR" dirty="0"/>
              <a:t>Υπάρχουν αρκετά εργαλεία χειρισμού βάσεων δεδομένων . Μπορεί να γίνει χρήση</a:t>
            </a:r>
          </a:p>
          <a:p>
            <a:r>
              <a:rPr lang="el-GR" dirty="0"/>
              <a:t>Προγραμμάτων ή ακόμα και χρήση συγκεκριμένων γλωσσών όπως ή </a:t>
            </a:r>
            <a:r>
              <a:rPr lang="en-US" dirty="0"/>
              <a:t>SQL</a:t>
            </a:r>
          </a:p>
        </p:txBody>
      </p:sp>
      <p:pic>
        <p:nvPicPr>
          <p:cNvPr id="7" name="Picture 6"/>
          <p:cNvPicPr>
            <a:picLocks noChangeAspect="1"/>
          </p:cNvPicPr>
          <p:nvPr/>
        </p:nvPicPr>
        <p:blipFill>
          <a:blip r:embed="rId3"/>
          <a:stretch>
            <a:fillRect/>
          </a:stretch>
        </p:blipFill>
        <p:spPr>
          <a:xfrm>
            <a:off x="9448800" y="4021016"/>
            <a:ext cx="2438400" cy="2438400"/>
          </a:xfrm>
          <a:prstGeom prst="rect">
            <a:avLst/>
          </a:prstGeom>
        </p:spPr>
      </p:pic>
    </p:spTree>
    <p:custDataLst>
      <p:tags r:id="rId1"/>
    </p:custDataLst>
    <p:extLst>
      <p:ext uri="{BB962C8B-B14F-4D97-AF65-F5344CB8AC3E}">
        <p14:creationId xmlns:p14="http://schemas.microsoft.com/office/powerpoint/2010/main" val="272748862"/>
      </p:ext>
    </p:extLst>
  </p:cSld>
  <p:clrMapOvr>
    <a:masterClrMapping/>
  </p:clrMapOvr>
  <p:transition spd="med" advTm="15266">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0" end="0"/>
                                            </p:txEl>
                                          </p:spTgt>
                                        </p:tgtEl>
                                        <p:attrNameLst>
                                          <p:attrName>style.visibility</p:attrName>
                                        </p:attrNameLst>
                                      </p:cBhvr>
                                      <p:to>
                                        <p:strVal val="visible"/>
                                      </p:to>
                                    </p:set>
                                    <p:animEffect transition="in" filter="fade">
                                      <p:cBhvr>
                                        <p:cTn id="12" dur="500"/>
                                        <p:tgtEl>
                                          <p:spTgt spid="2">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rot="10800000" flipH="1" flipV="1">
            <a:off x="2742527" y="224288"/>
            <a:ext cx="6364823" cy="584775"/>
          </a:xfrm>
          <a:prstGeom prst="rect">
            <a:avLst/>
          </a:prstGeom>
          <a:noFill/>
        </p:spPr>
        <p:txBody>
          <a:bodyPr wrap="square" rtlCol="0">
            <a:spAutoFit/>
          </a:bodyPr>
          <a:lstStyle/>
          <a:p>
            <a:r>
              <a:rPr lang="en-US" sz="3200" dirty="0"/>
              <a:t> </a:t>
            </a:r>
            <a:r>
              <a:rPr lang="en-US" sz="3200" b="1" dirty="0"/>
              <a:t>Structured Query Language</a:t>
            </a:r>
            <a:endParaRPr lang="en-US" sz="3200" dirty="0">
              <a:solidFill>
                <a:srgbClr val="FF0000"/>
              </a:solidFill>
              <a:latin typeface="Bookman Old Style" panose="02050604050505020204" pitchFamily="18" charset="0"/>
            </a:endParaRPr>
          </a:p>
        </p:txBody>
      </p:sp>
      <p:cxnSp>
        <p:nvCxnSpPr>
          <p:cNvPr id="5" name="Straight Connector 4"/>
          <p:cNvCxnSpPr/>
          <p:nvPr/>
        </p:nvCxnSpPr>
        <p:spPr>
          <a:xfrm>
            <a:off x="1623527" y="809064"/>
            <a:ext cx="8602824" cy="0"/>
          </a:xfrm>
          <a:prstGeom prst="line">
            <a:avLst/>
          </a:prstGeom>
          <a:ln>
            <a:solidFill>
              <a:srgbClr val="FFFF00">
                <a:alpha val="60000"/>
              </a:srgbClr>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230155" y="1614873"/>
            <a:ext cx="11961845" cy="1569660"/>
          </a:xfrm>
          <a:prstGeom prst="rect">
            <a:avLst/>
          </a:prstGeom>
          <a:noFill/>
        </p:spPr>
        <p:txBody>
          <a:bodyPr wrap="square" rtlCol="0">
            <a:spAutoFit/>
          </a:bodyPr>
          <a:lstStyle/>
          <a:p>
            <a:r>
              <a:rPr lang="en-US" sz="2400" dirty="0"/>
              <a:t>H </a:t>
            </a:r>
            <a:r>
              <a:rPr lang="en-US" sz="2400" b="1" dirty="0"/>
              <a:t>SQL</a:t>
            </a:r>
            <a:r>
              <a:rPr lang="en-US" sz="2400" dirty="0"/>
              <a:t> </a:t>
            </a:r>
            <a:r>
              <a:rPr lang="el-GR" sz="2400" dirty="0"/>
              <a:t>είναι μία</a:t>
            </a:r>
            <a:r>
              <a:rPr lang="en-US" sz="2400" dirty="0"/>
              <a:t> </a:t>
            </a:r>
            <a:r>
              <a:rPr lang="el-GR" sz="2400" dirty="0"/>
              <a:t>γλώσσα υπολογιστών</a:t>
            </a:r>
            <a:r>
              <a:rPr lang="en-US" sz="2400" dirty="0"/>
              <a:t> </a:t>
            </a:r>
            <a:r>
              <a:rPr lang="el-GR" sz="2400" dirty="0"/>
              <a:t>στις</a:t>
            </a:r>
            <a:r>
              <a:rPr lang="en-US" sz="2400" dirty="0"/>
              <a:t> </a:t>
            </a:r>
            <a:r>
              <a:rPr lang="el-GR" sz="2400" dirty="0"/>
              <a:t>βάσεις δεδομένων, που σχεδιάστηκε για τη διαχείριση δεδομένων, σε ένα σύστημα διαχείρισης</a:t>
            </a:r>
            <a:r>
              <a:rPr lang="en-US" sz="2400" dirty="0"/>
              <a:t> </a:t>
            </a:r>
            <a:r>
              <a:rPr lang="el-GR" sz="2400" dirty="0"/>
              <a:t>σχεσιακών βάσεων δεδομένων</a:t>
            </a:r>
            <a:r>
              <a:rPr lang="en-US" sz="2400" dirty="0"/>
              <a:t> </a:t>
            </a:r>
            <a:r>
              <a:rPr lang="el-GR" sz="2400" dirty="0"/>
              <a:t>(</a:t>
            </a:r>
            <a:r>
              <a:rPr lang="en-US" sz="2400" dirty="0"/>
              <a:t>Relational Database Management System</a:t>
            </a:r>
            <a:r>
              <a:rPr lang="el-GR" sz="2400" dirty="0"/>
              <a:t>, </a:t>
            </a:r>
            <a:r>
              <a:rPr lang="en-US" sz="2400" dirty="0"/>
              <a:t>R DBSM</a:t>
            </a:r>
            <a:r>
              <a:rPr lang="el-GR" sz="2400" dirty="0"/>
              <a:t>) και η οποία, αρχικά, βασίστηκε στη</a:t>
            </a:r>
            <a:r>
              <a:rPr lang="en-US" sz="2400" dirty="0"/>
              <a:t> </a:t>
            </a:r>
            <a:r>
              <a:rPr lang="el-GR" sz="2400" dirty="0"/>
              <a:t>σχεσιακή άλγεβρα</a:t>
            </a:r>
            <a:r>
              <a:rPr lang="en-US" sz="2400" dirty="0"/>
              <a:t>.</a:t>
            </a:r>
            <a:endParaRPr lang="el-GR" sz="4800" b="1" dirty="0"/>
          </a:p>
        </p:txBody>
      </p:sp>
      <p:sp>
        <p:nvSpPr>
          <p:cNvPr id="7" name="TextBox 6"/>
          <p:cNvSpPr txBox="1"/>
          <p:nvPr/>
        </p:nvSpPr>
        <p:spPr>
          <a:xfrm>
            <a:off x="230155" y="4227443"/>
            <a:ext cx="10668000" cy="1200329"/>
          </a:xfrm>
          <a:prstGeom prst="rect">
            <a:avLst/>
          </a:prstGeom>
          <a:noFill/>
        </p:spPr>
        <p:txBody>
          <a:bodyPr wrap="square" rtlCol="0">
            <a:spAutoFit/>
          </a:bodyPr>
          <a:lstStyle/>
          <a:p>
            <a:r>
              <a:rPr lang="el-GR" sz="2400" dirty="0"/>
              <a:t>Η γλώσσα περιλαμβάνει δυνατότητες ανάκτησης και ενημέρωσης δεδομένων, δημιουργίας και τροποποίησης σχημάτων και σχεσιακών πινάκων, αλλά και ελέγχου πρόσβασης στα δεδομένα</a:t>
            </a:r>
            <a:endParaRPr lang="en-US" sz="2400" dirty="0"/>
          </a:p>
        </p:txBody>
      </p:sp>
    </p:spTree>
    <p:custDataLst>
      <p:tags r:id="rId1"/>
    </p:custDataLst>
    <p:extLst>
      <p:ext uri="{BB962C8B-B14F-4D97-AF65-F5344CB8AC3E}">
        <p14:creationId xmlns:p14="http://schemas.microsoft.com/office/powerpoint/2010/main" val="2595333171"/>
      </p:ext>
    </p:extLst>
  </p:cSld>
  <p:clrMapOvr>
    <a:masterClrMapping/>
  </p:clrMapOvr>
  <p:transition spd="med" advTm="17911">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rot="10800000" flipH="1" flipV="1">
            <a:off x="4082757" y="224289"/>
            <a:ext cx="4256640" cy="584775"/>
          </a:xfrm>
          <a:prstGeom prst="rect">
            <a:avLst/>
          </a:prstGeom>
          <a:noFill/>
        </p:spPr>
        <p:txBody>
          <a:bodyPr wrap="square" rtlCol="0">
            <a:spAutoFit/>
          </a:bodyPr>
          <a:lstStyle/>
          <a:p>
            <a:r>
              <a:rPr lang="en-US" sz="3200" dirty="0" err="1">
                <a:solidFill>
                  <a:srgbClr val="FFFF00"/>
                </a:solidFill>
                <a:latin typeface="HelveticaNeueLT Std ExtBlk Cn" panose="020B0806040502050204" pitchFamily="34" charset="0"/>
              </a:rPr>
              <a:t>DbHelper</a:t>
            </a:r>
            <a:r>
              <a:rPr lang="en-US" sz="3200" dirty="0">
                <a:solidFill>
                  <a:srgbClr val="FFFF00"/>
                </a:solidFill>
                <a:latin typeface="HelveticaNeueLT Std ExtBlk Cn" panose="020B0806040502050204" pitchFamily="34" charset="0"/>
              </a:rPr>
              <a:t> ( DATABASE )</a:t>
            </a:r>
          </a:p>
        </p:txBody>
      </p:sp>
      <p:cxnSp>
        <p:nvCxnSpPr>
          <p:cNvPr id="5" name="Straight Connector 4"/>
          <p:cNvCxnSpPr/>
          <p:nvPr/>
        </p:nvCxnSpPr>
        <p:spPr>
          <a:xfrm>
            <a:off x="1623527" y="809064"/>
            <a:ext cx="8602824" cy="0"/>
          </a:xfrm>
          <a:prstGeom prst="line">
            <a:avLst/>
          </a:prstGeom>
          <a:ln>
            <a:solidFill>
              <a:srgbClr val="FFFF00">
                <a:alpha val="60000"/>
              </a:srgbClr>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230155" y="1045029"/>
            <a:ext cx="11961845" cy="830997"/>
          </a:xfrm>
          <a:prstGeom prst="rect">
            <a:avLst/>
          </a:prstGeom>
          <a:noFill/>
        </p:spPr>
        <p:txBody>
          <a:bodyPr wrap="square" rtlCol="0">
            <a:spAutoFit/>
          </a:bodyPr>
          <a:lstStyle/>
          <a:p>
            <a:r>
              <a:rPr lang="el-GR" sz="2400" dirty="0"/>
              <a:t>Αφού λοιπόν περαστούν τα στοιχεία που θέλουμε όσο αναφορά τις ερωτήσεις, η κλάση είναι έτοιμη. </a:t>
            </a:r>
          </a:p>
        </p:txBody>
      </p:sp>
      <p:sp>
        <p:nvSpPr>
          <p:cNvPr id="2" name="TextBox 1"/>
          <p:cNvSpPr txBox="1"/>
          <p:nvPr/>
        </p:nvSpPr>
        <p:spPr>
          <a:xfrm>
            <a:off x="230155" y="2820304"/>
            <a:ext cx="11675165" cy="1477328"/>
          </a:xfrm>
          <a:prstGeom prst="rect">
            <a:avLst/>
          </a:prstGeom>
          <a:noFill/>
        </p:spPr>
        <p:txBody>
          <a:bodyPr wrap="square" rtlCol="0">
            <a:spAutoFit/>
          </a:bodyPr>
          <a:lstStyle/>
          <a:p>
            <a:r>
              <a:rPr lang="el-GR" altLang="en-US" b="1" dirty="0">
                <a:latin typeface="Courier New" panose="02070309020205020404" pitchFamily="49" charset="0"/>
                <a:cs typeface="Courier New" panose="02070309020205020404" pitchFamily="49" charset="0"/>
              </a:rPr>
              <a:t>Για την ομαλή λειτουργία της εφαρμογής θα πρέπει να γίνει εισαγωγή της βιβλιοθήκης</a:t>
            </a:r>
          </a:p>
          <a:p>
            <a:r>
              <a:rPr lang="en-US" altLang="en-US" b="1" dirty="0">
                <a:latin typeface="Courier New" panose="02070309020205020404" pitchFamily="49" charset="0"/>
                <a:cs typeface="Courier New" panose="02070309020205020404" pitchFamily="49" charset="0"/>
              </a:rPr>
              <a:t>SQLite</a:t>
            </a:r>
            <a:endParaRPr lang="el-GR" altLang="en-US" b="1" dirty="0">
              <a:latin typeface="Courier New" panose="02070309020205020404" pitchFamily="49" charset="0"/>
              <a:cs typeface="Courier New" panose="02070309020205020404" pitchFamily="49" charset="0"/>
            </a:endParaRPr>
          </a:p>
          <a:p>
            <a:r>
              <a:rPr lang="en-US" altLang="en-US" b="1" dirty="0">
                <a:solidFill>
                  <a:srgbClr val="000080"/>
                </a:solidFill>
                <a:latin typeface="Courier New" panose="02070309020205020404" pitchFamily="49" charset="0"/>
                <a:cs typeface="Courier New" panose="02070309020205020404" pitchFamily="49" charset="0"/>
              </a:rPr>
              <a:t>import </a:t>
            </a:r>
            <a:r>
              <a:rPr lang="en-US" altLang="en-US" dirty="0" err="1">
                <a:solidFill>
                  <a:srgbClr val="000000"/>
                </a:solidFill>
                <a:latin typeface="Courier New" panose="02070309020205020404" pitchFamily="49" charset="0"/>
                <a:cs typeface="Courier New" panose="02070309020205020404" pitchFamily="49" charset="0"/>
              </a:rPr>
              <a:t>android.database.sqlite.SQLiteDatabase</a:t>
            </a:r>
            <a:r>
              <a:rPr lang="en-US" altLang="en-US" dirty="0">
                <a:solidFill>
                  <a:srgbClr val="000000"/>
                </a:solidFill>
                <a:latin typeface="Courier New" panose="02070309020205020404" pitchFamily="49" charset="0"/>
                <a:cs typeface="Courier New" panose="02070309020205020404" pitchFamily="49" charset="0"/>
              </a:rPr>
              <a:t>;</a:t>
            </a:r>
            <a:br>
              <a:rPr lang="en-US" altLang="en-US" dirty="0">
                <a:solidFill>
                  <a:srgbClr val="000000"/>
                </a:solidFill>
                <a:latin typeface="Courier New" panose="02070309020205020404" pitchFamily="49" charset="0"/>
                <a:cs typeface="Courier New" panose="02070309020205020404" pitchFamily="49" charset="0"/>
              </a:rPr>
            </a:br>
            <a:r>
              <a:rPr lang="en-US" altLang="en-US" b="1" dirty="0">
                <a:solidFill>
                  <a:srgbClr val="000080"/>
                </a:solidFill>
                <a:latin typeface="Courier New" panose="02070309020205020404" pitchFamily="49" charset="0"/>
                <a:cs typeface="Courier New" panose="02070309020205020404" pitchFamily="49" charset="0"/>
              </a:rPr>
              <a:t>import </a:t>
            </a:r>
            <a:r>
              <a:rPr lang="en-US" altLang="en-US" dirty="0" err="1">
                <a:solidFill>
                  <a:srgbClr val="000000"/>
                </a:solidFill>
                <a:latin typeface="Courier New" panose="02070309020205020404" pitchFamily="49" charset="0"/>
                <a:cs typeface="Courier New" panose="02070309020205020404" pitchFamily="49" charset="0"/>
              </a:rPr>
              <a:t>android.database.sqlite.SQLiteOpenHelper</a:t>
            </a:r>
            <a:r>
              <a:rPr lang="en-US" altLang="en-US" dirty="0">
                <a:solidFill>
                  <a:srgbClr val="000000"/>
                </a:solidFill>
                <a:latin typeface="Courier New" panose="02070309020205020404" pitchFamily="49" charset="0"/>
                <a:cs typeface="Courier New" panose="02070309020205020404" pitchFamily="49" charset="0"/>
              </a:rPr>
              <a:t>;</a:t>
            </a:r>
            <a:endParaRPr lang="en-US" altLang="en-US" sz="4400" dirty="0">
              <a:latin typeface="Arial" panose="020B0604020202020204" pitchFamily="34" charset="0"/>
            </a:endParaRPr>
          </a:p>
          <a:p>
            <a:endParaRPr lang="en-US" dirty="0"/>
          </a:p>
        </p:txBody>
      </p:sp>
    </p:spTree>
    <p:extLst>
      <p:ext uri="{BB962C8B-B14F-4D97-AF65-F5344CB8AC3E}">
        <p14:creationId xmlns:p14="http://schemas.microsoft.com/office/powerpoint/2010/main" val="1887541953"/>
      </p:ext>
    </p:extLst>
  </p:cSld>
  <p:clrMapOvr>
    <a:masterClrMapping/>
  </p:clrMapOvr>
  <p:transition spd="slow" advTm="4461">
    <p:push dir="u"/>
  </p:transition>
</p:sld>
</file>

<file path=ppt/slides/slide3.xml><?xml version="1.0" encoding="utf-8"?>
<p:sld xmlns:a="http://schemas.openxmlformats.org/drawingml/2006/main" xmlns:r="http://schemas.openxmlformats.org/officeDocument/2006/relationships" xmlns:p="http://schemas.openxmlformats.org/presentationml/2006/main" showMasterSp="0">
  <p:cSld>
    <p:bg>
      <p:bgPr>
        <a:gradFill rotWithShape="1">
          <a:gsLst>
            <a:gs pos="100000">
              <a:schemeClr val="bg2">
                <a:lumMod val="50000"/>
              </a:schemeClr>
            </a:gs>
            <a:gs pos="15000">
              <a:schemeClr val="bg1">
                <a:lumMod val="95000"/>
                <a:lumOff val="5000"/>
              </a:schemeClr>
            </a:gs>
          </a:gsLst>
          <a:lin ang="16800000" scaled="0"/>
        </a:gradFill>
        <a:effectLst/>
      </p:bgPr>
    </p:bg>
    <p:spTree>
      <p:nvGrpSpPr>
        <p:cNvPr id="1" name=""/>
        <p:cNvGrpSpPr/>
        <p:nvPr/>
      </p:nvGrpSpPr>
      <p:grpSpPr>
        <a:xfrm>
          <a:off x="0" y="0"/>
          <a:ext cx="0" cy="0"/>
          <a:chOff x="0" y="0"/>
          <a:chExt cx="0" cy="0"/>
        </a:xfrm>
      </p:grpSpPr>
      <p:sp>
        <p:nvSpPr>
          <p:cNvPr id="9" name="Text Placeholder 8"/>
          <p:cNvSpPr>
            <a:spLocks noGrp="1"/>
          </p:cNvSpPr>
          <p:nvPr>
            <p:ph type="body" sz="quarter" idx="16"/>
          </p:nvPr>
        </p:nvSpPr>
        <p:spPr>
          <a:xfrm>
            <a:off x="1225008" y="0"/>
            <a:ext cx="9325761" cy="1631852"/>
          </a:xfrm>
        </p:spPr>
        <p:txBody>
          <a:bodyPr>
            <a:normAutofit/>
          </a:bodyPr>
          <a:lstStyle/>
          <a:p>
            <a:pPr algn="ctr"/>
            <a:r>
              <a:rPr lang="el-GR" sz="4400" dirty="0"/>
              <a:t>Λόγοι Επιλογής Της Εργασίας</a:t>
            </a:r>
            <a:endParaRPr lang="en-US" sz="4400" dirty="0"/>
          </a:p>
        </p:txBody>
      </p:sp>
      <p:sp>
        <p:nvSpPr>
          <p:cNvPr id="10" name="TextBox 9"/>
          <p:cNvSpPr txBox="1"/>
          <p:nvPr/>
        </p:nvSpPr>
        <p:spPr>
          <a:xfrm>
            <a:off x="2489982" y="1730326"/>
            <a:ext cx="6654018" cy="1077218"/>
          </a:xfrm>
          <a:prstGeom prst="rect">
            <a:avLst/>
          </a:prstGeom>
          <a:noFill/>
        </p:spPr>
        <p:txBody>
          <a:bodyPr wrap="square" rtlCol="0">
            <a:spAutoFit/>
          </a:bodyPr>
          <a:lstStyle/>
          <a:p>
            <a:pPr marL="285750" indent="-285750">
              <a:lnSpc>
                <a:spcPct val="200000"/>
              </a:lnSpc>
              <a:buFont typeface="Arial" panose="020B0604020202020204" pitchFamily="34" charset="0"/>
              <a:buChar char="•"/>
            </a:pPr>
            <a:r>
              <a:rPr lang="el-GR" sz="3200" dirty="0"/>
              <a:t>Εποχή Της Πληροφορίας</a:t>
            </a:r>
            <a:endParaRPr lang="en-US" sz="3200" dirty="0"/>
          </a:p>
        </p:txBody>
      </p:sp>
      <p:sp>
        <p:nvSpPr>
          <p:cNvPr id="13" name="Rectangle 12"/>
          <p:cNvSpPr/>
          <p:nvPr/>
        </p:nvSpPr>
        <p:spPr>
          <a:xfrm>
            <a:off x="2489982" y="2603215"/>
            <a:ext cx="4578497" cy="1077218"/>
          </a:xfrm>
          <a:prstGeom prst="rect">
            <a:avLst/>
          </a:prstGeom>
        </p:spPr>
        <p:txBody>
          <a:bodyPr wrap="none">
            <a:spAutoFit/>
          </a:bodyPr>
          <a:lstStyle/>
          <a:p>
            <a:pPr marL="285750" indent="-285750">
              <a:lnSpc>
                <a:spcPct val="200000"/>
              </a:lnSpc>
              <a:buFont typeface="Arial" panose="020B0604020202020204" pitchFamily="34" charset="0"/>
              <a:buChar char="•"/>
            </a:pPr>
            <a:r>
              <a:rPr lang="el-GR" sz="3200" dirty="0"/>
              <a:t>Μουσική Βιομηχανία </a:t>
            </a:r>
            <a:endParaRPr lang="en-US" sz="3200" dirty="0"/>
          </a:p>
        </p:txBody>
      </p:sp>
      <p:sp>
        <p:nvSpPr>
          <p:cNvPr id="14" name="Rectangle 13"/>
          <p:cNvSpPr/>
          <p:nvPr/>
        </p:nvSpPr>
        <p:spPr>
          <a:xfrm>
            <a:off x="2489982" y="4308176"/>
            <a:ext cx="4275529" cy="1077218"/>
          </a:xfrm>
          <a:prstGeom prst="rect">
            <a:avLst/>
          </a:prstGeom>
        </p:spPr>
        <p:txBody>
          <a:bodyPr wrap="none">
            <a:spAutoFit/>
          </a:bodyPr>
          <a:lstStyle/>
          <a:p>
            <a:pPr marL="285750" indent="-285750">
              <a:lnSpc>
                <a:spcPct val="200000"/>
              </a:lnSpc>
              <a:buFont typeface="Arial" panose="020B0604020202020204" pitchFamily="34" charset="0"/>
              <a:buChar char="•"/>
            </a:pPr>
            <a:r>
              <a:rPr lang="el-GR" sz="3200" dirty="0"/>
              <a:t>Προγραμματισμός </a:t>
            </a:r>
            <a:endParaRPr lang="en-US" sz="3200" dirty="0"/>
          </a:p>
        </p:txBody>
      </p:sp>
      <p:sp>
        <p:nvSpPr>
          <p:cNvPr id="15" name="Rectangle 14"/>
          <p:cNvSpPr/>
          <p:nvPr/>
        </p:nvSpPr>
        <p:spPr>
          <a:xfrm>
            <a:off x="2489982" y="3435287"/>
            <a:ext cx="2701381" cy="1077218"/>
          </a:xfrm>
          <a:prstGeom prst="rect">
            <a:avLst/>
          </a:prstGeom>
        </p:spPr>
        <p:txBody>
          <a:bodyPr wrap="none">
            <a:spAutoFit/>
          </a:bodyPr>
          <a:lstStyle/>
          <a:p>
            <a:pPr marL="285750" indent="-285750">
              <a:lnSpc>
                <a:spcPct val="200000"/>
              </a:lnSpc>
              <a:buFont typeface="Arial" panose="020B0604020202020204" pitchFamily="34" charset="0"/>
              <a:buChar char="•"/>
            </a:pPr>
            <a:r>
              <a:rPr lang="el-GR" sz="3200" dirty="0"/>
              <a:t>Ψυχολογία </a:t>
            </a:r>
            <a:endParaRPr lang="en-US" sz="3200" dirty="0"/>
          </a:p>
        </p:txBody>
      </p:sp>
    </p:spTree>
    <p:custDataLst>
      <p:tags r:id="rId1"/>
    </p:custDataLst>
    <p:extLst>
      <p:ext uri="{BB962C8B-B14F-4D97-AF65-F5344CB8AC3E}">
        <p14:creationId xmlns:p14="http://schemas.microsoft.com/office/powerpoint/2010/main" val="2364108801"/>
      </p:ext>
    </p:extLst>
  </p:cSld>
  <p:clrMapOvr>
    <a:masterClrMapping/>
  </p:clrMapOvr>
  <mc:AlternateContent xmlns:mc="http://schemas.openxmlformats.org/markup-compatibility/2006" xmlns:p14="http://schemas.microsoft.com/office/powerpoint/2010/main">
    <mc:Choice Requires="p14">
      <p:transition spd="slow" p14:dur="2000" advTm="44197"/>
    </mc:Choice>
    <mc:Fallback xmlns="">
      <p:transition spd="slow" advTm="4419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3" grpId="0"/>
      <p:bldP spid="14" grpId="0"/>
      <p:bldP spid="15"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rot="10800000" flipH="1" flipV="1">
            <a:off x="4963984" y="168304"/>
            <a:ext cx="4256640" cy="584775"/>
          </a:xfrm>
          <a:prstGeom prst="rect">
            <a:avLst/>
          </a:prstGeom>
          <a:noFill/>
        </p:spPr>
        <p:txBody>
          <a:bodyPr wrap="square" rtlCol="0">
            <a:spAutoFit/>
          </a:bodyPr>
          <a:lstStyle/>
          <a:p>
            <a:r>
              <a:rPr lang="en-US" sz="3200" dirty="0">
                <a:solidFill>
                  <a:srgbClr val="FFFF00"/>
                </a:solidFill>
                <a:latin typeface="HelveticaNeueLT Std ExtBlk Cn" panose="020B0806040502050204" pitchFamily="34" charset="0"/>
              </a:rPr>
              <a:t>Question</a:t>
            </a:r>
          </a:p>
        </p:txBody>
      </p:sp>
      <p:cxnSp>
        <p:nvCxnSpPr>
          <p:cNvPr id="5" name="Straight Connector 4"/>
          <p:cNvCxnSpPr/>
          <p:nvPr/>
        </p:nvCxnSpPr>
        <p:spPr>
          <a:xfrm>
            <a:off x="1623527" y="809064"/>
            <a:ext cx="8602824" cy="0"/>
          </a:xfrm>
          <a:prstGeom prst="line">
            <a:avLst/>
          </a:prstGeom>
          <a:ln>
            <a:solidFill>
              <a:srgbClr val="FFFF00">
                <a:alpha val="60000"/>
              </a:srgbClr>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230155" y="1045029"/>
            <a:ext cx="11961845" cy="1200329"/>
          </a:xfrm>
          <a:prstGeom prst="rect">
            <a:avLst/>
          </a:prstGeom>
          <a:noFill/>
        </p:spPr>
        <p:txBody>
          <a:bodyPr wrap="square" rtlCol="0">
            <a:spAutoFit/>
          </a:bodyPr>
          <a:lstStyle/>
          <a:p>
            <a:r>
              <a:rPr lang="el-GR" sz="2400" dirty="0"/>
              <a:t>Η κλάση αυτή μπορεί να είναι αόρατη για τον χρήστη της εφαρμογής , όμως ο σκοπός της είναι πολύτιμος μιας και αυτή η κλάση μεταφέρει τα δεδομένα από την βάση δεδομένων στην κύρια οθόνη της εφαρμογής .</a:t>
            </a:r>
          </a:p>
        </p:txBody>
      </p:sp>
      <p:sp>
        <p:nvSpPr>
          <p:cNvPr id="7" name="TextBox 6"/>
          <p:cNvSpPr txBox="1"/>
          <p:nvPr/>
        </p:nvSpPr>
        <p:spPr>
          <a:xfrm>
            <a:off x="230155" y="3104777"/>
            <a:ext cx="11961845" cy="3170099"/>
          </a:xfrm>
          <a:prstGeom prst="rect">
            <a:avLst/>
          </a:prstGeom>
          <a:noFill/>
        </p:spPr>
        <p:txBody>
          <a:bodyPr wrap="square" rtlCol="0">
            <a:spAutoFit/>
          </a:bodyPr>
          <a:lstStyle/>
          <a:p>
            <a:pPr lvl="0" defTabSz="914400" eaLnBrk="0" fontAlgn="base" hangingPunct="0">
              <a:spcBef>
                <a:spcPct val="0"/>
              </a:spcBef>
              <a:spcAft>
                <a:spcPct val="0"/>
              </a:spcAft>
            </a:pPr>
            <a:br>
              <a:rPr lang="en-US" altLang="en-US" sz="2000" dirty="0">
                <a:latin typeface="Constantia" panose="02030602050306030303" pitchFamily="18" charset="0"/>
                <a:cs typeface="Courier New" panose="02070309020205020404" pitchFamily="49" charset="0"/>
              </a:rPr>
            </a:br>
            <a:r>
              <a:rPr lang="el-GR" altLang="en-US" sz="2000" dirty="0">
                <a:latin typeface="Constantia" panose="02030602050306030303" pitchFamily="18" charset="0"/>
                <a:cs typeface="Courier New" panose="02070309020205020404" pitchFamily="49" charset="0"/>
              </a:rPr>
              <a:t>Η κλάση αυτή αποτελείτε από γραμμές </a:t>
            </a:r>
            <a:r>
              <a:rPr lang="en-US" altLang="en-US" sz="2000" dirty="0">
                <a:latin typeface="Constantia" panose="02030602050306030303" pitchFamily="18" charset="0"/>
                <a:cs typeface="Courier New" panose="02070309020205020404" pitchFamily="49" charset="0"/>
              </a:rPr>
              <a:t>set </a:t>
            </a:r>
            <a:r>
              <a:rPr lang="el-GR" altLang="en-US" sz="2000" dirty="0">
                <a:latin typeface="Constantia" panose="02030602050306030303" pitchFamily="18" charset="0"/>
                <a:cs typeface="Courier New" panose="02070309020205020404" pitchFamily="49" charset="0"/>
              </a:rPr>
              <a:t>και </a:t>
            </a:r>
            <a:r>
              <a:rPr lang="en-US" altLang="en-US" sz="2000" dirty="0">
                <a:latin typeface="Constantia" panose="02030602050306030303" pitchFamily="18" charset="0"/>
                <a:cs typeface="Courier New" panose="02070309020205020404" pitchFamily="49" charset="0"/>
              </a:rPr>
              <a:t>get</a:t>
            </a:r>
          </a:p>
          <a:p>
            <a:pPr lvl="0" defTabSz="914400" eaLnBrk="0" fontAlgn="base" hangingPunct="0">
              <a:spcBef>
                <a:spcPct val="0"/>
              </a:spcBef>
              <a:spcAft>
                <a:spcPct val="0"/>
              </a:spcAft>
            </a:pPr>
            <a:r>
              <a:rPr lang="en-US" altLang="en-US" sz="2000" dirty="0">
                <a:latin typeface="Courier New" panose="02070309020205020404" pitchFamily="49" charset="0"/>
                <a:cs typeface="Courier New" panose="02070309020205020404" pitchFamily="49" charset="0"/>
              </a:rPr>
              <a:t> </a:t>
            </a:r>
          </a:p>
          <a:p>
            <a:pPr lvl="0" defTabSz="914400" eaLnBrk="0" fontAlgn="base" hangingPunct="0">
              <a:spcBef>
                <a:spcPct val="0"/>
              </a:spcBef>
              <a:spcAft>
                <a:spcPct val="0"/>
              </a:spcAft>
            </a:pPr>
            <a:r>
              <a:rPr lang="en-US" altLang="en-US" sz="2000" b="1" dirty="0">
                <a:latin typeface="Courier New" panose="02070309020205020404" pitchFamily="49" charset="0"/>
                <a:cs typeface="Courier New" panose="02070309020205020404" pitchFamily="49" charset="0"/>
              </a:rPr>
              <a:t>public </a:t>
            </a:r>
            <a:r>
              <a:rPr lang="en-US" altLang="en-US" sz="2000" dirty="0">
                <a:latin typeface="Courier New" panose="02070309020205020404" pitchFamily="49" charset="0"/>
                <a:cs typeface="Courier New" panose="02070309020205020404" pitchFamily="49" charset="0"/>
              </a:rPr>
              <a:t>String </a:t>
            </a:r>
            <a:r>
              <a:rPr lang="en-US" altLang="en-US" sz="2000" dirty="0" err="1">
                <a:latin typeface="Courier New" panose="02070309020205020404" pitchFamily="49" charset="0"/>
                <a:cs typeface="Courier New" panose="02070309020205020404" pitchFamily="49" charset="0"/>
              </a:rPr>
              <a:t>getEROTISI</a:t>
            </a:r>
            <a:r>
              <a:rPr lang="en-US" altLang="en-US" sz="2000" dirty="0">
                <a:latin typeface="Courier New" panose="02070309020205020404" pitchFamily="49" charset="0"/>
                <a:cs typeface="Courier New" panose="02070309020205020404" pitchFamily="49" charset="0"/>
              </a:rPr>
              <a:t>() {</a:t>
            </a:r>
            <a:br>
              <a:rPr lang="en-US" altLang="en-US" sz="2000" dirty="0">
                <a:latin typeface="Courier New" panose="02070309020205020404" pitchFamily="49" charset="0"/>
                <a:cs typeface="Courier New" panose="02070309020205020404" pitchFamily="49" charset="0"/>
              </a:rPr>
            </a:br>
            <a:r>
              <a:rPr lang="en-US" altLang="en-US" sz="2000" dirty="0">
                <a:latin typeface="Courier New" panose="02070309020205020404" pitchFamily="49" charset="0"/>
                <a:cs typeface="Courier New" panose="02070309020205020404" pitchFamily="49" charset="0"/>
              </a:rPr>
              <a:t>    </a:t>
            </a:r>
            <a:r>
              <a:rPr lang="en-US" altLang="en-US" sz="2000" b="1" dirty="0">
                <a:latin typeface="Courier New" panose="02070309020205020404" pitchFamily="49" charset="0"/>
                <a:cs typeface="Courier New" panose="02070309020205020404" pitchFamily="49" charset="0"/>
              </a:rPr>
              <a:t>return EROTISI</a:t>
            </a:r>
            <a:r>
              <a:rPr lang="en-US" altLang="en-US" sz="2000" dirty="0">
                <a:latin typeface="Courier New" panose="02070309020205020404" pitchFamily="49" charset="0"/>
                <a:cs typeface="Courier New" panose="02070309020205020404" pitchFamily="49" charset="0"/>
              </a:rPr>
              <a:t>;</a:t>
            </a:r>
            <a:br>
              <a:rPr lang="en-US" altLang="en-US" sz="2000" dirty="0">
                <a:latin typeface="Courier New" panose="02070309020205020404" pitchFamily="49" charset="0"/>
                <a:cs typeface="Courier New" panose="02070309020205020404" pitchFamily="49" charset="0"/>
              </a:rPr>
            </a:br>
            <a:r>
              <a:rPr lang="en-US" altLang="en-US" sz="2000" dirty="0">
                <a:latin typeface="Courier New" panose="02070309020205020404" pitchFamily="49" charset="0"/>
                <a:cs typeface="Courier New" panose="02070309020205020404" pitchFamily="49" charset="0"/>
              </a:rPr>
              <a:t>}</a:t>
            </a:r>
            <a:br>
              <a:rPr lang="en-US" altLang="en-US" sz="2000" dirty="0">
                <a:latin typeface="Courier New" panose="02070309020205020404" pitchFamily="49" charset="0"/>
                <a:cs typeface="Courier New" panose="02070309020205020404" pitchFamily="49" charset="0"/>
              </a:rPr>
            </a:br>
            <a:r>
              <a:rPr lang="en-US" altLang="en-US" sz="2000" b="1" dirty="0">
                <a:latin typeface="Courier New" panose="02070309020205020404" pitchFamily="49" charset="0"/>
                <a:cs typeface="Courier New" panose="02070309020205020404" pitchFamily="49" charset="0"/>
              </a:rPr>
              <a:t>public </a:t>
            </a:r>
            <a:r>
              <a:rPr lang="en-US" altLang="en-US" sz="2000" dirty="0">
                <a:latin typeface="Courier New" panose="02070309020205020404" pitchFamily="49" charset="0"/>
                <a:cs typeface="Courier New" panose="02070309020205020404" pitchFamily="49" charset="0"/>
              </a:rPr>
              <a:t>String getEpilogi1() {</a:t>
            </a:r>
            <a:r>
              <a:rPr lang="en-US" altLang="en-US" sz="2000" b="1" dirty="0">
                <a:latin typeface="Courier New" panose="02070309020205020404" pitchFamily="49" charset="0"/>
                <a:cs typeface="Courier New" panose="02070309020205020404" pitchFamily="49" charset="0"/>
              </a:rPr>
              <a:t>return Epilogi1</a:t>
            </a:r>
            <a:r>
              <a:rPr lang="en-US" altLang="en-US" sz="2000" dirty="0">
                <a:latin typeface="Courier New" panose="02070309020205020404" pitchFamily="49" charset="0"/>
                <a:cs typeface="Courier New" panose="02070309020205020404" pitchFamily="49" charset="0"/>
              </a:rPr>
              <a:t>;}</a:t>
            </a:r>
            <a:br>
              <a:rPr lang="en-US" altLang="en-US" sz="2000" dirty="0">
                <a:latin typeface="Courier New" panose="02070309020205020404" pitchFamily="49" charset="0"/>
                <a:cs typeface="Courier New" panose="02070309020205020404" pitchFamily="49" charset="0"/>
              </a:rPr>
            </a:br>
            <a:r>
              <a:rPr lang="en-US" altLang="en-US" sz="2000" b="1" dirty="0">
                <a:latin typeface="Courier New" panose="02070309020205020404" pitchFamily="49" charset="0"/>
                <a:cs typeface="Courier New" panose="02070309020205020404" pitchFamily="49" charset="0"/>
              </a:rPr>
              <a:t>public </a:t>
            </a:r>
            <a:r>
              <a:rPr lang="en-US" altLang="en-US" sz="2000" dirty="0">
                <a:latin typeface="Courier New" panose="02070309020205020404" pitchFamily="49" charset="0"/>
                <a:cs typeface="Courier New" panose="02070309020205020404" pitchFamily="49" charset="0"/>
              </a:rPr>
              <a:t>String getEpilogi2() { </a:t>
            </a:r>
            <a:r>
              <a:rPr lang="en-US" altLang="en-US" sz="2000" b="1" dirty="0">
                <a:latin typeface="Courier New" panose="02070309020205020404" pitchFamily="49" charset="0"/>
                <a:cs typeface="Courier New" panose="02070309020205020404" pitchFamily="49" charset="0"/>
              </a:rPr>
              <a:t>return Epilogi2</a:t>
            </a:r>
            <a:r>
              <a:rPr lang="en-US" altLang="en-US" sz="2000" dirty="0">
                <a:latin typeface="Courier New" panose="02070309020205020404" pitchFamily="49" charset="0"/>
                <a:cs typeface="Courier New" panose="02070309020205020404" pitchFamily="49" charset="0"/>
              </a:rPr>
              <a:t>;}</a:t>
            </a:r>
          </a:p>
          <a:p>
            <a:pPr lvl="0" defTabSz="914400" eaLnBrk="0" fontAlgn="base" hangingPunct="0">
              <a:spcBef>
                <a:spcPct val="0"/>
              </a:spcBef>
              <a:spcAft>
                <a:spcPct val="0"/>
              </a:spcAft>
            </a:pPr>
            <a:r>
              <a:rPr lang="en-US" altLang="en-US" sz="2000" b="1" dirty="0">
                <a:latin typeface="Courier New" panose="02070309020205020404" pitchFamily="49" charset="0"/>
                <a:cs typeface="Courier New" panose="02070309020205020404" pitchFamily="49" charset="0"/>
              </a:rPr>
              <a:t>public void </a:t>
            </a:r>
            <a:r>
              <a:rPr lang="en-US" altLang="en-US" sz="2000" dirty="0">
                <a:latin typeface="Courier New" panose="02070309020205020404" pitchFamily="49" charset="0"/>
                <a:cs typeface="Courier New" panose="02070309020205020404" pitchFamily="49" charset="0"/>
              </a:rPr>
              <a:t>setEpilogi1(String ePILOGI1) {  </a:t>
            </a:r>
            <a:r>
              <a:rPr lang="en-US" altLang="en-US" sz="2000" b="1" dirty="0">
                <a:latin typeface="Courier New" panose="02070309020205020404" pitchFamily="49" charset="0"/>
                <a:cs typeface="Courier New" panose="02070309020205020404" pitchFamily="49" charset="0"/>
              </a:rPr>
              <a:t>Epilogi1 </a:t>
            </a:r>
            <a:r>
              <a:rPr lang="en-US" altLang="en-US" sz="2000" dirty="0">
                <a:latin typeface="Courier New" panose="02070309020205020404" pitchFamily="49" charset="0"/>
                <a:cs typeface="Courier New" panose="02070309020205020404" pitchFamily="49" charset="0"/>
              </a:rPr>
              <a:t>= </a:t>
            </a:r>
            <a:r>
              <a:rPr lang="en-US" altLang="en-US" sz="2000" b="1" dirty="0">
                <a:latin typeface="Courier New" panose="02070309020205020404" pitchFamily="49" charset="0"/>
                <a:cs typeface="Courier New" panose="02070309020205020404" pitchFamily="49" charset="0"/>
              </a:rPr>
              <a:t>ePILOGI1</a:t>
            </a:r>
            <a:r>
              <a:rPr lang="en-US" altLang="en-US" sz="2000" dirty="0">
                <a:latin typeface="Courier New" panose="02070309020205020404" pitchFamily="49" charset="0"/>
                <a:cs typeface="Courier New" panose="02070309020205020404" pitchFamily="49" charset="0"/>
              </a:rPr>
              <a:t>;}</a:t>
            </a:r>
            <a:br>
              <a:rPr lang="en-US" altLang="en-US" sz="2000" dirty="0">
                <a:latin typeface="Courier New" panose="02070309020205020404" pitchFamily="49" charset="0"/>
                <a:cs typeface="Courier New" panose="02070309020205020404" pitchFamily="49" charset="0"/>
              </a:rPr>
            </a:br>
            <a:r>
              <a:rPr lang="en-US" altLang="en-US" sz="2000" b="1" dirty="0">
                <a:latin typeface="Courier New" panose="02070309020205020404" pitchFamily="49" charset="0"/>
                <a:cs typeface="Courier New" panose="02070309020205020404" pitchFamily="49" charset="0"/>
              </a:rPr>
              <a:t>public void </a:t>
            </a:r>
            <a:r>
              <a:rPr lang="en-US" altLang="en-US" sz="2000" dirty="0">
                <a:latin typeface="Courier New" panose="02070309020205020404" pitchFamily="49" charset="0"/>
                <a:cs typeface="Courier New" panose="02070309020205020404" pitchFamily="49" charset="0"/>
              </a:rPr>
              <a:t>setEpilogi2(String ePILOGI2) {  </a:t>
            </a:r>
            <a:r>
              <a:rPr lang="en-US" altLang="en-US" sz="2000" b="1" dirty="0">
                <a:latin typeface="Courier New" panose="02070309020205020404" pitchFamily="49" charset="0"/>
                <a:cs typeface="Courier New" panose="02070309020205020404" pitchFamily="49" charset="0"/>
              </a:rPr>
              <a:t>Epilogi2 </a:t>
            </a:r>
            <a:r>
              <a:rPr lang="en-US" altLang="en-US" sz="2000" dirty="0">
                <a:latin typeface="Courier New" panose="02070309020205020404" pitchFamily="49" charset="0"/>
                <a:cs typeface="Courier New" panose="02070309020205020404" pitchFamily="49" charset="0"/>
              </a:rPr>
              <a:t>= </a:t>
            </a:r>
            <a:r>
              <a:rPr lang="en-US" altLang="en-US" sz="2000" b="1" dirty="0">
                <a:latin typeface="Courier New" panose="02070309020205020404" pitchFamily="49" charset="0"/>
                <a:cs typeface="Courier New" panose="02070309020205020404" pitchFamily="49" charset="0"/>
              </a:rPr>
              <a:t>ePILOGI2</a:t>
            </a:r>
            <a:r>
              <a:rPr lang="en-US" altLang="en-US" sz="2000" dirty="0">
                <a:latin typeface="Courier New" panose="02070309020205020404" pitchFamily="49" charset="0"/>
                <a:cs typeface="Courier New" panose="02070309020205020404" pitchFamily="49" charset="0"/>
              </a:rPr>
              <a:t>;}</a:t>
            </a:r>
            <a:endParaRPr lang="en-US" altLang="en-US" sz="4800" dirty="0">
              <a:latin typeface="Arial" panose="020B0604020202020204" pitchFamily="34" charset="0"/>
            </a:endParaRPr>
          </a:p>
        </p:txBody>
      </p:sp>
    </p:spTree>
    <p:custDataLst>
      <p:tags r:id="rId1"/>
    </p:custDataLst>
    <p:extLst>
      <p:ext uri="{BB962C8B-B14F-4D97-AF65-F5344CB8AC3E}">
        <p14:creationId xmlns:p14="http://schemas.microsoft.com/office/powerpoint/2010/main" val="1496808"/>
      </p:ext>
    </p:extLst>
  </p:cSld>
  <p:clrMapOvr>
    <a:masterClrMapping/>
  </p:clrMapOvr>
  <p:transition spd="slow" advTm="9936">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rot="10800000" flipH="1" flipV="1">
            <a:off x="4576057" y="168304"/>
            <a:ext cx="4256640" cy="584775"/>
          </a:xfrm>
          <a:prstGeom prst="rect">
            <a:avLst/>
          </a:prstGeom>
          <a:noFill/>
        </p:spPr>
        <p:txBody>
          <a:bodyPr wrap="square" rtlCol="0">
            <a:spAutoFit/>
          </a:bodyPr>
          <a:lstStyle/>
          <a:p>
            <a:r>
              <a:rPr lang="en-US" sz="3200" dirty="0" err="1">
                <a:solidFill>
                  <a:srgbClr val="FFFF00"/>
                </a:solidFill>
                <a:latin typeface="HelveticaNeueLT Std ExtBlk Cn" panose="020B0806040502050204" pitchFamily="34" charset="0"/>
              </a:rPr>
              <a:t>ResultActivity</a:t>
            </a:r>
            <a:endParaRPr lang="en-US" sz="3200" dirty="0">
              <a:solidFill>
                <a:srgbClr val="FFFF00"/>
              </a:solidFill>
              <a:latin typeface="HelveticaNeueLT Std ExtBlk Cn" panose="020B0806040502050204" pitchFamily="34" charset="0"/>
            </a:endParaRPr>
          </a:p>
        </p:txBody>
      </p:sp>
      <p:cxnSp>
        <p:nvCxnSpPr>
          <p:cNvPr id="5" name="Straight Connector 4"/>
          <p:cNvCxnSpPr/>
          <p:nvPr/>
        </p:nvCxnSpPr>
        <p:spPr>
          <a:xfrm>
            <a:off x="1623527" y="809064"/>
            <a:ext cx="8602824" cy="0"/>
          </a:xfrm>
          <a:prstGeom prst="line">
            <a:avLst/>
          </a:prstGeom>
          <a:ln>
            <a:solidFill>
              <a:srgbClr val="FFFF00">
                <a:alpha val="60000"/>
              </a:srgbClr>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230155" y="1045029"/>
            <a:ext cx="11961845" cy="830997"/>
          </a:xfrm>
          <a:prstGeom prst="rect">
            <a:avLst/>
          </a:prstGeom>
          <a:noFill/>
        </p:spPr>
        <p:txBody>
          <a:bodyPr wrap="square" rtlCol="0">
            <a:spAutoFit/>
          </a:bodyPr>
          <a:lstStyle/>
          <a:p>
            <a:r>
              <a:rPr lang="el-GR" sz="2400" dirty="0"/>
              <a:t>Η κλάση αυτή είναι η τελευταία κλάση της εφαρμογής καθώς και η δεύτερη και τελευταία δραστηριότητα . Στη κλάση αυτή</a:t>
            </a:r>
          </a:p>
        </p:txBody>
      </p:sp>
      <p:sp>
        <p:nvSpPr>
          <p:cNvPr id="7" name="TextBox 6"/>
          <p:cNvSpPr txBox="1"/>
          <p:nvPr/>
        </p:nvSpPr>
        <p:spPr>
          <a:xfrm>
            <a:off x="230155" y="3104777"/>
            <a:ext cx="11961845" cy="2677656"/>
          </a:xfrm>
          <a:prstGeom prst="rect">
            <a:avLst/>
          </a:prstGeom>
          <a:noFill/>
        </p:spPr>
        <p:txBody>
          <a:bodyPr wrap="square" rtlCol="0">
            <a:spAutoFit/>
          </a:bodyPr>
          <a:lstStyle/>
          <a:p>
            <a:pPr marL="685800" lvl="0" indent="-685800" defTabSz="914400" eaLnBrk="0" fontAlgn="base" hangingPunct="0">
              <a:spcBef>
                <a:spcPct val="0"/>
              </a:spcBef>
              <a:spcAft>
                <a:spcPct val="0"/>
              </a:spcAft>
              <a:buFont typeface="Arial" panose="020B0604020202020204" pitchFamily="34" charset="0"/>
              <a:buChar char="•"/>
            </a:pPr>
            <a:r>
              <a:rPr lang="el-GR" altLang="en-US" sz="2800" dirty="0">
                <a:latin typeface="Arial" panose="020B0604020202020204" pitchFamily="34" charset="0"/>
              </a:rPr>
              <a:t>Υπολογίζονται οι απαντήσεις του χρήστη και αντιστοιχίζονται σε ένα ψυχολογικό προφίλ</a:t>
            </a:r>
          </a:p>
          <a:p>
            <a:pPr marL="685800" lvl="0" indent="-685800" defTabSz="914400" eaLnBrk="0" fontAlgn="base" hangingPunct="0">
              <a:spcBef>
                <a:spcPct val="0"/>
              </a:spcBef>
              <a:spcAft>
                <a:spcPct val="0"/>
              </a:spcAft>
              <a:buFont typeface="Arial" panose="020B0604020202020204" pitchFamily="34" charset="0"/>
              <a:buChar char="•"/>
            </a:pPr>
            <a:r>
              <a:rPr lang="el-GR" altLang="en-US" sz="2800" dirty="0">
                <a:latin typeface="Arial" panose="020B0604020202020204" pitchFamily="34" charset="0"/>
              </a:rPr>
              <a:t>Γίνεται επιλογή μιας μουσικής λίστας</a:t>
            </a:r>
          </a:p>
          <a:p>
            <a:pPr marL="685800" lvl="0" indent="-685800" defTabSz="914400" eaLnBrk="0" fontAlgn="base" hangingPunct="0">
              <a:spcBef>
                <a:spcPct val="0"/>
              </a:spcBef>
              <a:spcAft>
                <a:spcPct val="0"/>
              </a:spcAft>
              <a:buFont typeface="Arial" panose="020B0604020202020204" pitchFamily="34" charset="0"/>
              <a:buChar char="•"/>
            </a:pPr>
            <a:r>
              <a:rPr lang="el-GR" altLang="en-US" sz="2800" dirty="0">
                <a:latin typeface="Arial" panose="020B0604020202020204" pitchFamily="34" charset="0"/>
              </a:rPr>
              <a:t>Ο χρήστης μπορεί να επιλέξει να ακούσει τη μουσική λίστα</a:t>
            </a:r>
          </a:p>
          <a:p>
            <a:pPr marL="685800" lvl="0" indent="-685800" defTabSz="914400" eaLnBrk="0" fontAlgn="base" hangingPunct="0">
              <a:spcBef>
                <a:spcPct val="0"/>
              </a:spcBef>
              <a:spcAft>
                <a:spcPct val="0"/>
              </a:spcAft>
              <a:buFont typeface="Arial" panose="020B0604020202020204" pitchFamily="34" charset="0"/>
              <a:buChar char="•"/>
            </a:pPr>
            <a:r>
              <a:rPr lang="el-GR" altLang="en-US" sz="2800" dirty="0">
                <a:latin typeface="Arial" panose="020B0604020202020204" pitchFamily="34" charset="0"/>
              </a:rPr>
              <a:t>Ο χρήστης μπορεί να ξανακάνει το τεστ εάν δεν του αρέσει</a:t>
            </a:r>
          </a:p>
          <a:p>
            <a:pPr lvl="0" defTabSz="914400" eaLnBrk="0" fontAlgn="base" hangingPunct="0">
              <a:spcBef>
                <a:spcPct val="0"/>
              </a:spcBef>
              <a:spcAft>
                <a:spcPct val="0"/>
              </a:spcAft>
            </a:pPr>
            <a:r>
              <a:rPr lang="el-GR" altLang="en-US" sz="2800" dirty="0">
                <a:latin typeface="Arial" panose="020B0604020202020204" pitchFamily="34" charset="0"/>
              </a:rPr>
              <a:t>       το αποτέλεσμα </a:t>
            </a:r>
          </a:p>
        </p:txBody>
      </p:sp>
    </p:spTree>
    <p:custDataLst>
      <p:tags r:id="rId1"/>
    </p:custDataLst>
    <p:extLst>
      <p:ext uri="{BB962C8B-B14F-4D97-AF65-F5344CB8AC3E}">
        <p14:creationId xmlns:p14="http://schemas.microsoft.com/office/powerpoint/2010/main" val="1607161289"/>
      </p:ext>
    </p:extLst>
  </p:cSld>
  <p:clrMapOvr>
    <a:masterClrMapping/>
  </p:clrMapOvr>
  <p:transition spd="slow" advTm="1329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fade">
                                      <p:cBhvr>
                                        <p:cTn id="12" dur="5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fade">
                                      <p:cBhvr>
                                        <p:cTn id="17" dur="500"/>
                                        <p:tgtEl>
                                          <p:spTgt spid="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xEl>
                                              <p:pRg st="3" end="3"/>
                                            </p:txEl>
                                          </p:spTgt>
                                        </p:tgtEl>
                                        <p:attrNameLst>
                                          <p:attrName>style.visibility</p:attrName>
                                        </p:attrNameLst>
                                      </p:cBhvr>
                                      <p:to>
                                        <p:strVal val="visible"/>
                                      </p:to>
                                    </p:set>
                                    <p:animEffect transition="in" filter="fade">
                                      <p:cBhvr>
                                        <p:cTn id="22" dur="500"/>
                                        <p:tgtEl>
                                          <p:spTgt spid="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
                                            <p:txEl>
                                              <p:pRg st="4" end="4"/>
                                            </p:txEl>
                                          </p:spTgt>
                                        </p:tgtEl>
                                        <p:attrNameLst>
                                          <p:attrName>style.visibility</p:attrName>
                                        </p:attrNameLst>
                                      </p:cBhvr>
                                      <p:to>
                                        <p:strVal val="visible"/>
                                      </p:to>
                                    </p:set>
                                    <p:animEffect transition="in" filter="fade">
                                      <p:cBhvr>
                                        <p:cTn id="27" dur="500"/>
                                        <p:tgtEl>
                                          <p:spTgt spid="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588" y="0"/>
            <a:ext cx="12188825" cy="6858000"/>
          </a:xfrm>
          <a:prstGeom prst="rect">
            <a:avLst/>
          </a:prstGeom>
          <a:solidFill>
            <a:schemeClr val="accent5">
              <a:lumMod val="7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400" dirty="0">
              <a:latin typeface="Montserrat Light" charset="0"/>
            </a:endParaRPr>
          </a:p>
        </p:txBody>
      </p:sp>
      <p:sp>
        <p:nvSpPr>
          <p:cNvPr id="8" name="TextBox 7"/>
          <p:cNvSpPr txBox="1"/>
          <p:nvPr/>
        </p:nvSpPr>
        <p:spPr>
          <a:xfrm>
            <a:off x="1686411" y="897040"/>
            <a:ext cx="6543779" cy="1369606"/>
          </a:xfrm>
          <a:prstGeom prst="rect">
            <a:avLst/>
          </a:prstGeom>
          <a:noFill/>
        </p:spPr>
        <p:txBody>
          <a:bodyPr wrap="none" rtlCol="0">
            <a:spAutoFit/>
          </a:bodyPr>
          <a:lstStyle/>
          <a:p>
            <a:r>
              <a:rPr lang="el-GR" sz="8300" b="1" spc="750" dirty="0">
                <a:latin typeface="Impact" panose="020B0806030902050204" pitchFamily="34" charset="0"/>
                <a:ea typeface="Microsoft JhengHei UI" panose="020B0604030504040204" pitchFamily="34" charset="-120"/>
                <a:cs typeface="Montserrat Semi" charset="0"/>
              </a:rPr>
              <a:t>Ανάλυση της</a:t>
            </a:r>
            <a:endParaRPr lang="en-US" sz="8300" b="1" spc="750" dirty="0">
              <a:latin typeface="Impact" panose="020B0806030902050204" pitchFamily="34" charset="0"/>
              <a:ea typeface="Microsoft JhengHei UI" panose="020B0604030504040204" pitchFamily="34" charset="-120"/>
              <a:cs typeface="Montserrat Semi" charset="0"/>
            </a:endParaRPr>
          </a:p>
        </p:txBody>
      </p:sp>
      <p:grpSp>
        <p:nvGrpSpPr>
          <p:cNvPr id="4" name="Group 3"/>
          <p:cNvGrpSpPr/>
          <p:nvPr/>
        </p:nvGrpSpPr>
        <p:grpSpPr>
          <a:xfrm>
            <a:off x="1686411" y="4970995"/>
            <a:ext cx="3063257" cy="606049"/>
            <a:chOff x="4383584" y="10004876"/>
            <a:chExt cx="6126514" cy="1212098"/>
          </a:xfrm>
        </p:grpSpPr>
        <p:sp>
          <p:nvSpPr>
            <p:cNvPr id="2" name="Rectangle 1"/>
            <p:cNvSpPr/>
            <p:nvPr/>
          </p:nvSpPr>
          <p:spPr>
            <a:xfrm>
              <a:off x="4383584" y="10004876"/>
              <a:ext cx="6126514" cy="1212098"/>
            </a:xfrm>
            <a:prstGeom prst="rect">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0" name="TextBox 9"/>
            <p:cNvSpPr txBox="1"/>
            <p:nvPr/>
          </p:nvSpPr>
          <p:spPr>
            <a:xfrm>
              <a:off x="5365762" y="10240258"/>
              <a:ext cx="4162166" cy="677108"/>
            </a:xfrm>
            <a:prstGeom prst="rect">
              <a:avLst/>
            </a:prstGeom>
            <a:noFill/>
          </p:spPr>
          <p:txBody>
            <a:bodyPr wrap="none" rtlCol="0">
              <a:spAutoFit/>
            </a:bodyPr>
            <a:lstStyle/>
            <a:p>
              <a:pPr algn="ctr"/>
              <a:r>
                <a:rPr lang="el-GR" sz="1600" b="1" spc="750" dirty="0">
                  <a:solidFill>
                    <a:schemeClr val="bg1"/>
                  </a:solidFill>
                  <a:latin typeface="Montserrat Semi" charset="0"/>
                  <a:ea typeface="Montserrat Semi" charset="0"/>
                  <a:cs typeface="Montserrat Semi" charset="0"/>
                </a:rPr>
                <a:t>ΚΟΜΜΑΤΙ Δ</a:t>
              </a:r>
              <a:endParaRPr lang="en-US" sz="1600" b="1" spc="750" dirty="0">
                <a:solidFill>
                  <a:schemeClr val="bg1"/>
                </a:solidFill>
                <a:latin typeface="Montserrat Semi" charset="0"/>
                <a:ea typeface="Montserrat Semi" charset="0"/>
                <a:cs typeface="Montserrat Semi" charset="0"/>
              </a:endParaRPr>
            </a:p>
          </p:txBody>
        </p:sp>
      </p:grpSp>
      <p:sp>
        <p:nvSpPr>
          <p:cNvPr id="3" name="TextBox 2"/>
          <p:cNvSpPr txBox="1"/>
          <p:nvPr/>
        </p:nvSpPr>
        <p:spPr>
          <a:xfrm>
            <a:off x="4886744" y="3429000"/>
            <a:ext cx="6523384" cy="1200329"/>
          </a:xfrm>
          <a:prstGeom prst="rect">
            <a:avLst/>
          </a:prstGeom>
          <a:noFill/>
        </p:spPr>
        <p:txBody>
          <a:bodyPr wrap="square" rtlCol="0">
            <a:spAutoFit/>
          </a:bodyPr>
          <a:lstStyle/>
          <a:p>
            <a:r>
              <a:rPr lang="el-GR" sz="7200" dirty="0"/>
              <a:t>ΕΦΑΡΜΟΓΗΣ</a:t>
            </a:r>
            <a:endParaRPr lang="en-US" sz="7200" dirty="0"/>
          </a:p>
        </p:txBody>
      </p:sp>
    </p:spTree>
    <p:custDataLst>
      <p:tags r:id="rId1"/>
    </p:custDataLst>
    <p:extLst>
      <p:ext uri="{BB962C8B-B14F-4D97-AF65-F5344CB8AC3E}">
        <p14:creationId xmlns:p14="http://schemas.microsoft.com/office/powerpoint/2010/main" val="3903341035"/>
      </p:ext>
    </p:extLst>
  </p:cSld>
  <p:clrMapOvr>
    <a:masterClrMapping/>
  </p:clrMapOvr>
  <mc:AlternateContent xmlns:mc="http://schemas.openxmlformats.org/markup-compatibility/2006" xmlns:p14="http://schemas.microsoft.com/office/powerpoint/2010/main">
    <mc:Choice Requires="p14">
      <p:transition spd="slow" advTm="4871">
        <p14:flash/>
      </p:transition>
    </mc:Choice>
    <mc:Fallback xmlns="">
      <p:transition spd="slow" advTm="4871">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grpId="0" nodeType="clickEffect">
                                  <p:stCondLst>
                                    <p:cond delay="0"/>
                                  </p:stCondLst>
                                  <p:childTnLst>
                                    <p:animClr clrSpc="rgb" dir="cw">
                                      <p:cBhvr override="childStyle">
                                        <p:cTn id="6" dur="2000" fill="hold"/>
                                        <p:tgtEl>
                                          <p:spTgt spid="8"/>
                                        </p:tgtEl>
                                        <p:attrNameLst>
                                          <p:attrName>style.color</p:attrName>
                                        </p:attrNameLst>
                                      </p:cBhvr>
                                      <p:to>
                                        <a:schemeClr val="folHlink"/>
                                      </p:to>
                                    </p:animClr>
                                  </p:childTnLst>
                                </p:cTn>
                              </p:par>
                            </p:childTnLst>
                          </p:cTn>
                        </p:par>
                      </p:childTnLst>
                    </p:cTn>
                  </p:par>
                  <p:par>
                    <p:cTn id="7" fill="hold">
                      <p:stCondLst>
                        <p:cond delay="indefinite"/>
                      </p:stCondLst>
                      <p:childTnLst>
                        <p:par>
                          <p:cTn id="8" fill="hold">
                            <p:stCondLst>
                              <p:cond delay="0"/>
                            </p:stCondLst>
                            <p:childTnLst>
                              <p:par>
                                <p:cTn id="9" presetID="3" presetClass="emph" presetSubtype="2" fill="hold" nodeType="clickEffect">
                                  <p:stCondLst>
                                    <p:cond delay="0"/>
                                  </p:stCondLst>
                                  <p:childTnLst>
                                    <p:animClr clrSpc="rgb" dir="cw">
                                      <p:cBhvr override="childStyle">
                                        <p:cTn id="10" dur="2000" fill="hold"/>
                                        <p:tgtEl>
                                          <p:spTgt spid="3">
                                            <p:txEl>
                                              <p:pRg st="0" end="0"/>
                                            </p:txEl>
                                          </p:spTgt>
                                        </p:tgtEl>
                                        <p:attrNameLst>
                                          <p:attrName>style.color</p:attrName>
                                        </p:attrNameLst>
                                      </p:cBhvr>
                                      <p:to>
                                        <a:srgbClr val="F9B045"/>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994562" y="1636286"/>
            <a:ext cx="7287059" cy="4916913"/>
          </a:xfrm>
          <a:prstGeom prst="rect">
            <a:avLst/>
          </a:prstGeom>
        </p:spPr>
      </p:pic>
      <p:sp>
        <p:nvSpPr>
          <p:cNvPr id="4" name="TextBox 3"/>
          <p:cNvSpPr txBox="1"/>
          <p:nvPr/>
        </p:nvSpPr>
        <p:spPr>
          <a:xfrm>
            <a:off x="2590800" y="498764"/>
            <a:ext cx="9601200" cy="461665"/>
          </a:xfrm>
          <a:prstGeom prst="rect">
            <a:avLst/>
          </a:prstGeom>
          <a:noFill/>
        </p:spPr>
        <p:txBody>
          <a:bodyPr wrap="square" rtlCol="0">
            <a:spAutoFit/>
          </a:bodyPr>
          <a:lstStyle/>
          <a:p>
            <a:r>
              <a:rPr lang="el-GR" dirty="0"/>
              <a:t>Εγκατάσταση της εφαρμογής από το  </a:t>
            </a:r>
            <a:r>
              <a:rPr lang="en-US" sz="2400" b="1" dirty="0">
                <a:solidFill>
                  <a:srgbClr val="25B140"/>
                </a:solidFill>
              </a:rPr>
              <a:t>play store</a:t>
            </a:r>
            <a:endParaRPr lang="en-US" b="1" dirty="0">
              <a:solidFill>
                <a:srgbClr val="25B140"/>
              </a:solidFill>
            </a:endParaRPr>
          </a:p>
        </p:txBody>
      </p:sp>
      <p:pic>
        <p:nvPicPr>
          <p:cNvPr id="5" name="Picture 4"/>
          <p:cNvPicPr>
            <a:picLocks noChangeAspect="1"/>
          </p:cNvPicPr>
          <p:nvPr/>
        </p:nvPicPr>
        <p:blipFill>
          <a:blip r:embed="rId4"/>
          <a:stretch>
            <a:fillRect/>
          </a:stretch>
        </p:blipFill>
        <p:spPr>
          <a:xfrm>
            <a:off x="5435772" y="3394363"/>
            <a:ext cx="1845115" cy="3948545"/>
          </a:xfrm>
          <a:prstGeom prst="rect">
            <a:avLst/>
          </a:prstGeom>
        </p:spPr>
      </p:pic>
    </p:spTree>
    <p:custDataLst>
      <p:tags r:id="rId1"/>
    </p:custDataLst>
    <p:extLst>
      <p:ext uri="{BB962C8B-B14F-4D97-AF65-F5344CB8AC3E}">
        <p14:creationId xmlns:p14="http://schemas.microsoft.com/office/powerpoint/2010/main" val="3191303297"/>
      </p:ext>
    </p:extLst>
  </p:cSld>
  <p:clrMapOvr>
    <a:masterClrMapping/>
  </p:clrMapOvr>
  <mc:AlternateContent xmlns:mc="http://schemas.openxmlformats.org/markup-compatibility/2006" xmlns:p14="http://schemas.microsoft.com/office/powerpoint/2010/main">
    <mc:Choice Requires="p14">
      <p:transition spd="slow" p14:dur="2000" advTm="5579"/>
    </mc:Choice>
    <mc:Fallback xmlns="">
      <p:transition spd="slow" advTm="557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additive="base">
                                        <p:cTn id="14" dur="500" fill="hold"/>
                                        <p:tgtEl>
                                          <p:spTgt spid="5"/>
                                        </p:tgtEl>
                                        <p:attrNameLst>
                                          <p:attrName>ppt_x</p:attrName>
                                        </p:attrNameLst>
                                      </p:cBhvr>
                                      <p:tavLst>
                                        <p:tav tm="0">
                                          <p:val>
                                            <p:strVal val="#ppt_x"/>
                                          </p:val>
                                        </p:tav>
                                        <p:tav tm="100000">
                                          <p:val>
                                            <p:strVal val="#ppt_x"/>
                                          </p:val>
                                        </p:tav>
                                      </p:tavLst>
                                    </p:anim>
                                    <p:anim calcmode="lin" valueType="num">
                                      <p:cBhvr additive="base">
                                        <p:cTn id="15"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216727" y="277091"/>
            <a:ext cx="7439891" cy="954107"/>
          </a:xfrm>
          <a:prstGeom prst="rect">
            <a:avLst/>
          </a:prstGeom>
          <a:noFill/>
        </p:spPr>
        <p:txBody>
          <a:bodyPr wrap="square" rtlCol="0">
            <a:spAutoFit/>
          </a:bodyPr>
          <a:lstStyle/>
          <a:p>
            <a:r>
              <a:rPr lang="el-GR" sz="2800" b="1" dirty="0">
                <a:solidFill>
                  <a:schemeClr val="accent4">
                    <a:lumMod val="20000"/>
                    <a:lumOff val="80000"/>
                  </a:schemeClr>
                </a:solidFill>
              </a:rPr>
              <a:t>Άνοιγμα της εφαρμογής επιλέγοντας το εικονίδιο της</a:t>
            </a:r>
            <a:endParaRPr lang="en-US" sz="2800" b="1" dirty="0">
              <a:solidFill>
                <a:schemeClr val="accent4">
                  <a:lumMod val="20000"/>
                  <a:lumOff val="80000"/>
                </a:schemeClr>
              </a:solidFill>
            </a:endParaRPr>
          </a:p>
        </p:txBody>
      </p:sp>
      <p:pic>
        <p:nvPicPr>
          <p:cNvPr id="4" name="Picture 3"/>
          <p:cNvPicPr>
            <a:picLocks noChangeAspect="1"/>
          </p:cNvPicPr>
          <p:nvPr/>
        </p:nvPicPr>
        <p:blipFill>
          <a:blip r:embed="rId3"/>
          <a:stretch>
            <a:fillRect/>
          </a:stretch>
        </p:blipFill>
        <p:spPr>
          <a:xfrm>
            <a:off x="4191238" y="2466752"/>
            <a:ext cx="2867009" cy="2867009"/>
          </a:xfrm>
          <a:prstGeom prst="rect">
            <a:avLst/>
          </a:prstGeom>
        </p:spPr>
      </p:pic>
      <p:pic>
        <p:nvPicPr>
          <p:cNvPr id="5" name="Picture 4"/>
          <p:cNvPicPr>
            <a:picLocks noChangeAspect="1"/>
          </p:cNvPicPr>
          <p:nvPr/>
        </p:nvPicPr>
        <p:blipFill>
          <a:blip r:embed="rId4"/>
          <a:stretch>
            <a:fillRect/>
          </a:stretch>
        </p:blipFill>
        <p:spPr>
          <a:xfrm>
            <a:off x="4992427" y="3320102"/>
            <a:ext cx="3306446" cy="7075795"/>
          </a:xfrm>
          <a:prstGeom prst="rect">
            <a:avLst/>
          </a:prstGeom>
        </p:spPr>
      </p:pic>
    </p:spTree>
    <p:custDataLst>
      <p:tags r:id="rId1"/>
    </p:custDataLst>
    <p:extLst>
      <p:ext uri="{BB962C8B-B14F-4D97-AF65-F5344CB8AC3E}">
        <p14:creationId xmlns:p14="http://schemas.microsoft.com/office/powerpoint/2010/main" val="4008707067"/>
      </p:ext>
    </p:extLst>
  </p:cSld>
  <p:clrMapOvr>
    <a:masterClrMapping/>
  </p:clrMapOvr>
  <mc:AlternateContent xmlns:mc="http://schemas.openxmlformats.org/markup-compatibility/2006" xmlns:p14="http://schemas.microsoft.com/office/powerpoint/2010/main">
    <mc:Choice Requires="p14">
      <p:transition spd="slow" p14:dur="2000" advTm="3831"/>
    </mc:Choice>
    <mc:Fallback xmlns="">
      <p:transition spd="slow" advTm="383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2" presetClass="emph" presetSubtype="0" fill="hold" nodeType="clickEffect">
                                  <p:stCondLst>
                                    <p:cond delay="0"/>
                                  </p:stCondLst>
                                  <p:childTnLst>
                                    <p:animRot by="120000">
                                      <p:cBhvr>
                                        <p:cTn id="12" dur="100" fill="hold">
                                          <p:stCondLst>
                                            <p:cond delay="0"/>
                                          </p:stCondLst>
                                        </p:cTn>
                                        <p:tgtEl>
                                          <p:spTgt spid="4"/>
                                        </p:tgtEl>
                                        <p:attrNameLst>
                                          <p:attrName>r</p:attrName>
                                        </p:attrNameLst>
                                      </p:cBhvr>
                                    </p:animRot>
                                    <p:animRot by="-240000">
                                      <p:cBhvr>
                                        <p:cTn id="13" dur="200" fill="hold">
                                          <p:stCondLst>
                                            <p:cond delay="200"/>
                                          </p:stCondLst>
                                        </p:cTn>
                                        <p:tgtEl>
                                          <p:spTgt spid="4"/>
                                        </p:tgtEl>
                                        <p:attrNameLst>
                                          <p:attrName>r</p:attrName>
                                        </p:attrNameLst>
                                      </p:cBhvr>
                                    </p:animRot>
                                    <p:animRot by="240000">
                                      <p:cBhvr>
                                        <p:cTn id="14" dur="200" fill="hold">
                                          <p:stCondLst>
                                            <p:cond delay="400"/>
                                          </p:stCondLst>
                                        </p:cTn>
                                        <p:tgtEl>
                                          <p:spTgt spid="4"/>
                                        </p:tgtEl>
                                        <p:attrNameLst>
                                          <p:attrName>r</p:attrName>
                                        </p:attrNameLst>
                                      </p:cBhvr>
                                    </p:animRot>
                                    <p:animRot by="-240000">
                                      <p:cBhvr>
                                        <p:cTn id="15" dur="200" fill="hold">
                                          <p:stCondLst>
                                            <p:cond delay="600"/>
                                          </p:stCondLst>
                                        </p:cTn>
                                        <p:tgtEl>
                                          <p:spTgt spid="4"/>
                                        </p:tgtEl>
                                        <p:attrNameLst>
                                          <p:attrName>r</p:attrName>
                                        </p:attrNameLst>
                                      </p:cBhvr>
                                    </p:animRot>
                                    <p:animRot by="120000">
                                      <p:cBhvr>
                                        <p:cTn id="16" dur="200" fill="hold">
                                          <p:stCondLst>
                                            <p:cond delay="800"/>
                                          </p:stCondLst>
                                        </p:cTn>
                                        <p:tgtEl>
                                          <p:spTgt spid="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4167187" y="0"/>
            <a:ext cx="3857625" cy="6858000"/>
          </a:xfrm>
          <a:prstGeom prst="rect">
            <a:avLst/>
          </a:prstGeom>
        </p:spPr>
      </p:pic>
    </p:spTree>
    <p:extLst>
      <p:ext uri="{BB962C8B-B14F-4D97-AF65-F5344CB8AC3E}">
        <p14:creationId xmlns:p14="http://schemas.microsoft.com/office/powerpoint/2010/main" val="3507006996"/>
      </p:ext>
    </p:extLst>
  </p:cSld>
  <p:clrMapOvr>
    <a:masterClrMapping/>
  </p:clrMapOvr>
  <mc:AlternateContent xmlns:mc="http://schemas.openxmlformats.org/markup-compatibility/2006" xmlns:p14="http://schemas.microsoft.com/office/powerpoint/2010/main">
    <mc:Choice Requires="p14">
      <p:transition spd="slow" p14:dur="2000" advTm="90"/>
    </mc:Choice>
    <mc:Fallback xmlns="">
      <p:transition spd="slow" advTm="90"/>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4167187" y="0"/>
            <a:ext cx="3857625" cy="6858000"/>
          </a:xfrm>
          <a:prstGeom prst="rect">
            <a:avLst/>
          </a:prstGeom>
        </p:spPr>
      </p:pic>
      <p:sp>
        <p:nvSpPr>
          <p:cNvPr id="4" name="TextBox 3"/>
          <p:cNvSpPr txBox="1"/>
          <p:nvPr/>
        </p:nvSpPr>
        <p:spPr>
          <a:xfrm>
            <a:off x="4225636" y="443345"/>
            <a:ext cx="3657600" cy="461665"/>
          </a:xfrm>
          <a:prstGeom prst="rect">
            <a:avLst/>
          </a:prstGeom>
          <a:noFill/>
        </p:spPr>
        <p:txBody>
          <a:bodyPr wrap="square" rtlCol="0">
            <a:spAutoFit/>
          </a:bodyPr>
          <a:lstStyle/>
          <a:p>
            <a:pPr algn="ctr"/>
            <a:r>
              <a:rPr lang="el-GR" sz="2400" b="1" dirty="0"/>
              <a:t>ΕΡΩΤΗΣΗ 1</a:t>
            </a:r>
            <a:endParaRPr lang="en-US" sz="2400" b="1" dirty="0"/>
          </a:p>
        </p:txBody>
      </p:sp>
      <p:sp>
        <p:nvSpPr>
          <p:cNvPr id="5" name="TextBox 4"/>
          <p:cNvSpPr txBox="1"/>
          <p:nvPr/>
        </p:nvSpPr>
        <p:spPr>
          <a:xfrm>
            <a:off x="4932217" y="1593272"/>
            <a:ext cx="2757055" cy="4001095"/>
          </a:xfrm>
          <a:prstGeom prst="rect">
            <a:avLst/>
          </a:prstGeom>
          <a:noFill/>
        </p:spPr>
        <p:txBody>
          <a:bodyPr wrap="square" rtlCol="0">
            <a:spAutoFit/>
          </a:bodyPr>
          <a:lstStyle/>
          <a:p>
            <a:r>
              <a:rPr lang="el-GR" dirty="0"/>
              <a:t>ΠΙΘΑΝΗ ΑΠΑΝΤΗΣΗ 1</a:t>
            </a:r>
          </a:p>
          <a:p>
            <a:endParaRPr lang="el-GR" dirty="0"/>
          </a:p>
          <a:p>
            <a:endParaRPr lang="el-GR" sz="2800" dirty="0"/>
          </a:p>
          <a:p>
            <a:endParaRPr lang="el-GR" dirty="0"/>
          </a:p>
          <a:p>
            <a:r>
              <a:rPr lang="el-GR" dirty="0"/>
              <a:t>ΠΙΘΑΝΗ ΑΠΑΝΤΗΣΗ 2</a:t>
            </a:r>
          </a:p>
          <a:p>
            <a:endParaRPr lang="el-GR" dirty="0"/>
          </a:p>
          <a:p>
            <a:endParaRPr lang="el-GR" dirty="0"/>
          </a:p>
          <a:p>
            <a:endParaRPr lang="el-GR" dirty="0"/>
          </a:p>
          <a:p>
            <a:r>
              <a:rPr lang="el-GR" dirty="0"/>
              <a:t>ΠΙΘΑΝΗ ΑΠΑΝΤΗΣΗ 3</a:t>
            </a:r>
          </a:p>
          <a:p>
            <a:endParaRPr lang="el-GR" dirty="0"/>
          </a:p>
          <a:p>
            <a:endParaRPr lang="el-GR" sz="2800" dirty="0"/>
          </a:p>
          <a:p>
            <a:endParaRPr lang="el-GR" dirty="0"/>
          </a:p>
          <a:p>
            <a:r>
              <a:rPr lang="el-GR" dirty="0"/>
              <a:t>ΠΙΘΑΝΗ ΑΠΑΝΤΗΣΗ 4</a:t>
            </a:r>
          </a:p>
        </p:txBody>
      </p:sp>
      <p:sp>
        <p:nvSpPr>
          <p:cNvPr id="6" name="TextBox 5"/>
          <p:cNvSpPr txBox="1"/>
          <p:nvPr/>
        </p:nvSpPr>
        <p:spPr>
          <a:xfrm>
            <a:off x="0" y="443345"/>
            <a:ext cx="3851564" cy="1200329"/>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el-GR" dirty="0"/>
              <a:t>Τυχαία ανάκληση  ερώτησης και των απαντήσεων της σε τυχαία σειρά, από την βάση δεδομένων της εφαρμογής</a:t>
            </a:r>
            <a:r>
              <a:rPr lang="en-US" dirty="0"/>
              <a:t> </a:t>
            </a:r>
            <a:r>
              <a:rPr lang="en-US" dirty="0" err="1"/>
              <a:t>dbhelper</a:t>
            </a:r>
            <a:endParaRPr lang="en-US" dirty="0"/>
          </a:p>
        </p:txBody>
      </p:sp>
      <p:cxnSp>
        <p:nvCxnSpPr>
          <p:cNvPr id="10" name="Connector: Elbow 9"/>
          <p:cNvCxnSpPr/>
          <p:nvPr/>
        </p:nvCxnSpPr>
        <p:spPr>
          <a:xfrm flipV="1">
            <a:off x="2485375" y="803563"/>
            <a:ext cx="2446844" cy="548640"/>
          </a:xfrm>
          <a:prstGeom prst="bentConnector3">
            <a:avLst>
              <a:gd name="adj1" fmla="val 50000"/>
            </a:avLst>
          </a:prstGeom>
          <a:ln>
            <a:solidFill>
              <a:schemeClr val="accent1">
                <a:lumMod val="50000"/>
                <a:alpha val="60000"/>
              </a:schemeClr>
            </a:solidFill>
            <a:tailEnd type="triangle"/>
          </a:ln>
          <a:effectLst>
            <a:reflection blurRad="6350" stA="52000" endA="300" endPos="35000" dir="5400000" sy="-100000" algn="bl" rotWithShape="0"/>
          </a:effectLst>
        </p:spPr>
        <p:style>
          <a:lnRef idx="1">
            <a:schemeClr val="accent2"/>
          </a:lnRef>
          <a:fillRef idx="0">
            <a:schemeClr val="accent2"/>
          </a:fillRef>
          <a:effectRef idx="0">
            <a:schemeClr val="accent2"/>
          </a:effectRef>
          <a:fontRef idx="minor">
            <a:schemeClr val="tx1"/>
          </a:fontRef>
        </p:style>
      </p:cxnSp>
      <p:sp>
        <p:nvSpPr>
          <p:cNvPr id="14" name="TextBox 13"/>
          <p:cNvSpPr txBox="1"/>
          <p:nvPr/>
        </p:nvSpPr>
        <p:spPr>
          <a:xfrm>
            <a:off x="9227127" y="1814945"/>
            <a:ext cx="2770909" cy="1200329"/>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el-GR" dirty="0"/>
              <a:t>Επιλογή τυχαίων χρωμάτων με κώδικα που βρίσκεται στην </a:t>
            </a:r>
            <a:r>
              <a:rPr lang="en-US" dirty="0" err="1"/>
              <a:t>MainActivity</a:t>
            </a:r>
            <a:endParaRPr lang="en-US" dirty="0"/>
          </a:p>
        </p:txBody>
      </p:sp>
      <p:cxnSp>
        <p:nvCxnSpPr>
          <p:cNvPr id="16" name="Connector: Elbow 15"/>
          <p:cNvCxnSpPr>
            <a:stCxn id="14" idx="2"/>
          </p:cNvCxnSpPr>
          <p:nvPr/>
        </p:nvCxnSpPr>
        <p:spPr>
          <a:xfrm rot="5400000">
            <a:off x="8781274" y="2366618"/>
            <a:ext cx="1182653" cy="2479964"/>
          </a:xfrm>
          <a:prstGeom prst="bentConnector2">
            <a:avLst/>
          </a:prstGeom>
          <a:ln>
            <a:tailEnd type="triangle"/>
          </a:ln>
        </p:spPr>
        <p:style>
          <a:lnRef idx="3">
            <a:schemeClr val="accent1"/>
          </a:lnRef>
          <a:fillRef idx="0">
            <a:schemeClr val="accent1"/>
          </a:fillRef>
          <a:effectRef idx="2">
            <a:schemeClr val="accent1"/>
          </a:effectRef>
          <a:fontRef idx="minor">
            <a:schemeClr val="tx1"/>
          </a:fontRef>
        </p:style>
      </p:cxnSp>
      <p:pic>
        <p:nvPicPr>
          <p:cNvPr id="23" name="Picture 22"/>
          <p:cNvPicPr>
            <a:picLocks noChangeAspect="1"/>
          </p:cNvPicPr>
          <p:nvPr/>
        </p:nvPicPr>
        <p:blipFill>
          <a:blip r:embed="rId4"/>
          <a:stretch>
            <a:fillRect/>
          </a:stretch>
        </p:blipFill>
        <p:spPr>
          <a:xfrm>
            <a:off x="5319524" y="4151898"/>
            <a:ext cx="3306446" cy="7075795"/>
          </a:xfrm>
          <a:prstGeom prst="rect">
            <a:avLst/>
          </a:prstGeom>
        </p:spPr>
      </p:pic>
      <p:sp>
        <p:nvSpPr>
          <p:cNvPr id="25" name="TextBox 24"/>
          <p:cNvSpPr txBox="1"/>
          <p:nvPr/>
        </p:nvSpPr>
        <p:spPr>
          <a:xfrm>
            <a:off x="82507" y="3196243"/>
            <a:ext cx="3851564" cy="646331"/>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el-GR" dirty="0"/>
              <a:t>Αποθήκευση της απάντησης για μελλοντική σύγκριση</a:t>
            </a:r>
            <a:endParaRPr lang="en-US" dirty="0"/>
          </a:p>
        </p:txBody>
      </p:sp>
      <p:sp>
        <p:nvSpPr>
          <p:cNvPr id="27" name="Arrow: Left-Up 26"/>
          <p:cNvSpPr/>
          <p:nvPr/>
        </p:nvSpPr>
        <p:spPr>
          <a:xfrm flipH="1">
            <a:off x="1343891" y="3842574"/>
            <a:ext cx="2823294" cy="563171"/>
          </a:xfrm>
          <a:prstGeom prst="lef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n w="0"/>
              <a:gradFill>
                <a:gsLst>
                  <a:gs pos="21000">
                    <a:srgbClr val="53575C"/>
                  </a:gs>
                  <a:gs pos="88000">
                    <a:srgbClr val="C5C7CA"/>
                  </a:gs>
                </a:gsLst>
                <a:lin ang="5400000"/>
              </a:gradFill>
            </a:endParaRPr>
          </a:p>
        </p:txBody>
      </p:sp>
    </p:spTree>
    <p:custDataLst>
      <p:tags r:id="rId1"/>
    </p:custDataLst>
    <p:extLst>
      <p:ext uri="{BB962C8B-B14F-4D97-AF65-F5344CB8AC3E}">
        <p14:creationId xmlns:p14="http://schemas.microsoft.com/office/powerpoint/2010/main" val="2587866880"/>
      </p:ext>
    </p:extLst>
  </p:cSld>
  <p:clrMapOvr>
    <a:masterClrMapping/>
  </p:clrMapOvr>
  <mc:AlternateContent xmlns:mc="http://schemas.openxmlformats.org/markup-compatibility/2006" xmlns:p14="http://schemas.microsoft.com/office/powerpoint/2010/main">
    <mc:Choice Requires="p14">
      <p:transition spd="slow" p14:dur="2000" advTm="39117"/>
    </mc:Choice>
    <mc:Fallback xmlns="">
      <p:transition spd="slow" advTm="3911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fade">
                                      <p:cBhvr>
                                        <p:cTn id="12" dur="500"/>
                                        <p:tgtEl>
                                          <p:spTgt spid="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animEffect transition="in" filter="fade">
                                      <p:cBhvr>
                                        <p:cTn id="17" dur="500"/>
                                        <p:tgtEl>
                                          <p:spTgt spid="5">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8" end="8"/>
                                            </p:txEl>
                                          </p:spTgt>
                                        </p:tgtEl>
                                        <p:attrNameLst>
                                          <p:attrName>style.visibility</p:attrName>
                                        </p:attrNameLst>
                                      </p:cBhvr>
                                      <p:to>
                                        <p:strVal val="visible"/>
                                      </p:to>
                                    </p:set>
                                    <p:animEffect transition="in" filter="fade">
                                      <p:cBhvr>
                                        <p:cTn id="22" dur="500"/>
                                        <p:tgtEl>
                                          <p:spTgt spid="5">
                                            <p:txEl>
                                              <p:pRg st="8" end="8"/>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xEl>
                                              <p:pRg st="12" end="12"/>
                                            </p:txEl>
                                          </p:spTgt>
                                        </p:tgtEl>
                                        <p:attrNameLst>
                                          <p:attrName>style.visibility</p:attrName>
                                        </p:attrNameLst>
                                      </p:cBhvr>
                                      <p:to>
                                        <p:strVal val="visible"/>
                                      </p:to>
                                    </p:set>
                                    <p:animEffect transition="in" filter="fade">
                                      <p:cBhvr>
                                        <p:cTn id="27" dur="500"/>
                                        <p:tgtEl>
                                          <p:spTgt spid="5">
                                            <p:txEl>
                                              <p:pRg st="12" end="1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fade">
                                      <p:cBhvr>
                                        <p:cTn id="32" dur="500"/>
                                        <p:tgtEl>
                                          <p:spTgt spid="6"/>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wipe(down)">
                                      <p:cBhvr>
                                        <p:cTn id="37" dur="500"/>
                                        <p:tgtEl>
                                          <p:spTgt spid="10"/>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fade">
                                      <p:cBhvr>
                                        <p:cTn id="42" dur="500"/>
                                        <p:tgtEl>
                                          <p:spTgt spid="14"/>
                                        </p:tgtEl>
                                      </p:cBhvr>
                                    </p:animEffect>
                                  </p:childTnLst>
                                </p:cTn>
                              </p:par>
                            </p:childTnLst>
                          </p:cTn>
                        </p:par>
                      </p:childTnLst>
                    </p:cTn>
                  </p:par>
                  <p:par>
                    <p:cTn id="43" fill="hold">
                      <p:stCondLst>
                        <p:cond delay="indefinite"/>
                      </p:stCondLst>
                      <p:childTnLst>
                        <p:par>
                          <p:cTn id="44" fill="hold">
                            <p:stCondLst>
                              <p:cond delay="0"/>
                            </p:stCondLst>
                            <p:childTnLst>
                              <p:par>
                                <p:cTn id="45" presetID="16" presetClass="entr" presetSubtype="21" fill="hold" nodeType="click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barn(inVertical)">
                                      <p:cBhvr>
                                        <p:cTn id="47" dur="500"/>
                                        <p:tgtEl>
                                          <p:spTgt spid="16"/>
                                        </p:tgtEl>
                                      </p:cBhvr>
                                    </p:animEffect>
                                  </p:childTnLst>
                                </p:cTn>
                              </p:par>
                            </p:childTnLst>
                          </p:cTn>
                        </p:par>
                      </p:childTnLst>
                    </p:cTn>
                  </p:par>
                  <p:par>
                    <p:cTn id="48" fill="hold">
                      <p:stCondLst>
                        <p:cond delay="indefinite"/>
                      </p:stCondLst>
                      <p:childTnLst>
                        <p:par>
                          <p:cTn id="49" fill="hold">
                            <p:stCondLst>
                              <p:cond delay="0"/>
                            </p:stCondLst>
                            <p:childTnLst>
                              <p:par>
                                <p:cTn id="50" presetID="2" presetClass="entr" presetSubtype="4" fill="hold" nodeType="clickEffect">
                                  <p:stCondLst>
                                    <p:cond delay="0"/>
                                  </p:stCondLst>
                                  <p:childTnLst>
                                    <p:set>
                                      <p:cBhvr>
                                        <p:cTn id="51" dur="1" fill="hold">
                                          <p:stCondLst>
                                            <p:cond delay="0"/>
                                          </p:stCondLst>
                                        </p:cTn>
                                        <p:tgtEl>
                                          <p:spTgt spid="23"/>
                                        </p:tgtEl>
                                        <p:attrNameLst>
                                          <p:attrName>style.visibility</p:attrName>
                                        </p:attrNameLst>
                                      </p:cBhvr>
                                      <p:to>
                                        <p:strVal val="visible"/>
                                      </p:to>
                                    </p:set>
                                    <p:anim calcmode="lin" valueType="num">
                                      <p:cBhvr additive="base">
                                        <p:cTn id="52" dur="500" fill="hold"/>
                                        <p:tgtEl>
                                          <p:spTgt spid="23"/>
                                        </p:tgtEl>
                                        <p:attrNameLst>
                                          <p:attrName>ppt_x</p:attrName>
                                        </p:attrNameLst>
                                      </p:cBhvr>
                                      <p:tavLst>
                                        <p:tav tm="0">
                                          <p:val>
                                            <p:strVal val="#ppt_x"/>
                                          </p:val>
                                        </p:tav>
                                        <p:tav tm="100000">
                                          <p:val>
                                            <p:strVal val="#ppt_x"/>
                                          </p:val>
                                        </p:tav>
                                      </p:tavLst>
                                    </p:anim>
                                    <p:anim calcmode="lin" valueType="num">
                                      <p:cBhvr additive="base">
                                        <p:cTn id="53"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25"/>
                                        </p:tgtEl>
                                        <p:attrNameLst>
                                          <p:attrName>style.visibility</p:attrName>
                                        </p:attrNameLst>
                                      </p:cBhvr>
                                      <p:to>
                                        <p:strVal val="visible"/>
                                      </p:to>
                                    </p:set>
                                    <p:animEffect transition="in" filter="fade">
                                      <p:cBhvr>
                                        <p:cTn id="58" dur="500"/>
                                        <p:tgtEl>
                                          <p:spTgt spid="25"/>
                                        </p:tgtEl>
                                      </p:cBhvr>
                                    </p:animEffect>
                                  </p:childTnLst>
                                </p:cTn>
                              </p:par>
                            </p:childTnLst>
                          </p:cTn>
                        </p:par>
                      </p:childTnLst>
                    </p:cTn>
                  </p:par>
                  <p:par>
                    <p:cTn id="59" fill="hold">
                      <p:stCondLst>
                        <p:cond delay="indefinite"/>
                      </p:stCondLst>
                      <p:childTnLst>
                        <p:par>
                          <p:cTn id="60" fill="hold">
                            <p:stCondLst>
                              <p:cond delay="0"/>
                            </p:stCondLst>
                            <p:childTnLst>
                              <p:par>
                                <p:cTn id="61" presetID="16" presetClass="entr" presetSubtype="21" fill="hold" grpId="0" nodeType="clickEffect">
                                  <p:stCondLst>
                                    <p:cond delay="0"/>
                                  </p:stCondLst>
                                  <p:childTnLst>
                                    <p:set>
                                      <p:cBhvr>
                                        <p:cTn id="62" dur="1" fill="hold">
                                          <p:stCondLst>
                                            <p:cond delay="0"/>
                                          </p:stCondLst>
                                        </p:cTn>
                                        <p:tgtEl>
                                          <p:spTgt spid="27"/>
                                        </p:tgtEl>
                                        <p:attrNameLst>
                                          <p:attrName>style.visibility</p:attrName>
                                        </p:attrNameLst>
                                      </p:cBhvr>
                                      <p:to>
                                        <p:strVal val="visible"/>
                                      </p:to>
                                    </p:set>
                                    <p:animEffect transition="in" filter="barn(inVertical)">
                                      <p:cBhvr>
                                        <p:cTn id="63"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uiExpand="1" build="p"/>
      <p:bldP spid="6" grpId="0" animBg="1"/>
      <p:bldP spid="14" grpId="0" animBg="1"/>
      <p:bldP spid="25" grpId="0" animBg="1"/>
      <p:bldP spid="27"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4167187" y="0"/>
            <a:ext cx="3857625" cy="6858000"/>
          </a:xfrm>
          <a:prstGeom prst="rect">
            <a:avLst/>
          </a:prstGeom>
        </p:spPr>
      </p:pic>
      <p:sp>
        <p:nvSpPr>
          <p:cNvPr id="4" name="TextBox 3"/>
          <p:cNvSpPr txBox="1"/>
          <p:nvPr/>
        </p:nvSpPr>
        <p:spPr>
          <a:xfrm>
            <a:off x="4225636" y="443345"/>
            <a:ext cx="3657600" cy="461665"/>
          </a:xfrm>
          <a:prstGeom prst="rect">
            <a:avLst/>
          </a:prstGeom>
          <a:noFill/>
        </p:spPr>
        <p:txBody>
          <a:bodyPr wrap="square" rtlCol="0">
            <a:spAutoFit/>
          </a:bodyPr>
          <a:lstStyle/>
          <a:p>
            <a:pPr algn="ctr"/>
            <a:r>
              <a:rPr lang="el-GR" sz="2400" b="1" dirty="0"/>
              <a:t>ΕΡΩΤΗΣΗ 2</a:t>
            </a:r>
            <a:endParaRPr lang="en-US" sz="2400" b="1" dirty="0"/>
          </a:p>
        </p:txBody>
      </p:sp>
      <p:sp>
        <p:nvSpPr>
          <p:cNvPr id="5" name="TextBox 4"/>
          <p:cNvSpPr txBox="1"/>
          <p:nvPr/>
        </p:nvSpPr>
        <p:spPr>
          <a:xfrm>
            <a:off x="4932217" y="1593272"/>
            <a:ext cx="2757055" cy="4001095"/>
          </a:xfrm>
          <a:prstGeom prst="rect">
            <a:avLst/>
          </a:prstGeom>
          <a:noFill/>
        </p:spPr>
        <p:txBody>
          <a:bodyPr wrap="square" rtlCol="0">
            <a:spAutoFit/>
          </a:bodyPr>
          <a:lstStyle/>
          <a:p>
            <a:r>
              <a:rPr lang="el-GR" dirty="0"/>
              <a:t>ΠΙΘΑΝΗ ΑΠΑΝΤΗΣΗ 1</a:t>
            </a:r>
          </a:p>
          <a:p>
            <a:endParaRPr lang="el-GR" dirty="0"/>
          </a:p>
          <a:p>
            <a:endParaRPr lang="el-GR" sz="2800" dirty="0"/>
          </a:p>
          <a:p>
            <a:endParaRPr lang="el-GR" dirty="0"/>
          </a:p>
          <a:p>
            <a:r>
              <a:rPr lang="el-GR" dirty="0"/>
              <a:t>ΠΙΘΑΝΗ ΑΠΑΝΤΗΣΗ 2</a:t>
            </a:r>
          </a:p>
          <a:p>
            <a:endParaRPr lang="el-GR" dirty="0"/>
          </a:p>
          <a:p>
            <a:endParaRPr lang="el-GR" dirty="0"/>
          </a:p>
          <a:p>
            <a:endParaRPr lang="el-GR" dirty="0"/>
          </a:p>
          <a:p>
            <a:r>
              <a:rPr lang="el-GR" dirty="0"/>
              <a:t>ΠΙΘΑΝΗ ΑΠΑΝΤΗΣΗ 3</a:t>
            </a:r>
          </a:p>
          <a:p>
            <a:endParaRPr lang="el-GR" dirty="0"/>
          </a:p>
          <a:p>
            <a:endParaRPr lang="el-GR" sz="2800" dirty="0"/>
          </a:p>
          <a:p>
            <a:endParaRPr lang="el-GR" dirty="0"/>
          </a:p>
          <a:p>
            <a:r>
              <a:rPr lang="el-GR" dirty="0"/>
              <a:t>ΠΙΘΑΝΗ ΑΠΑΝΤΗΣΗ 4</a:t>
            </a:r>
          </a:p>
        </p:txBody>
      </p:sp>
      <p:sp>
        <p:nvSpPr>
          <p:cNvPr id="6" name="TextBox 5"/>
          <p:cNvSpPr txBox="1"/>
          <p:nvPr/>
        </p:nvSpPr>
        <p:spPr>
          <a:xfrm>
            <a:off x="0" y="443345"/>
            <a:ext cx="3851564" cy="1754326"/>
          </a:xfrm>
          <a:prstGeom prst="rect">
            <a:avLst/>
          </a:prstGeom>
          <a:solidFill>
            <a:schemeClr val="accent1">
              <a:lumMod val="60000"/>
              <a:lumOff val="4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el-GR" dirty="0"/>
              <a:t>Επιλογή μιας άλλης ερώτησης από τη βάση δεδομένων . Μοναδική παράμετρος η ερώτηση να μην είναι ίδια , δηλαδή να μην μοιράζεται το ίδιο πρωτεύων κλειδί με κάποια άλλη</a:t>
            </a:r>
            <a:endParaRPr lang="en-US" dirty="0"/>
          </a:p>
        </p:txBody>
      </p:sp>
      <p:cxnSp>
        <p:nvCxnSpPr>
          <p:cNvPr id="10" name="Connector: Elbow 9"/>
          <p:cNvCxnSpPr/>
          <p:nvPr/>
        </p:nvCxnSpPr>
        <p:spPr>
          <a:xfrm flipV="1">
            <a:off x="3851564" y="674177"/>
            <a:ext cx="1467960" cy="1458259"/>
          </a:xfrm>
          <a:prstGeom prst="bentConnector3">
            <a:avLst>
              <a:gd name="adj1" fmla="val 50000"/>
            </a:avLst>
          </a:prstGeom>
          <a:ln>
            <a:solidFill>
              <a:schemeClr val="accent1">
                <a:lumMod val="50000"/>
                <a:alpha val="60000"/>
              </a:schemeClr>
            </a:solidFill>
            <a:tailEnd type="triangle"/>
          </a:ln>
          <a:effectLst>
            <a:reflection blurRad="6350" stA="52000" endA="300" endPos="35000" dir="5400000" sy="-100000" algn="bl" rotWithShape="0"/>
          </a:effectLst>
        </p:spPr>
        <p:style>
          <a:lnRef idx="1">
            <a:schemeClr val="accent2"/>
          </a:lnRef>
          <a:fillRef idx="0">
            <a:schemeClr val="accent2"/>
          </a:fillRef>
          <a:effectRef idx="0">
            <a:schemeClr val="accent2"/>
          </a:effectRef>
          <a:fontRef idx="minor">
            <a:schemeClr val="tx1"/>
          </a:fontRef>
        </p:style>
      </p:cxnSp>
      <p:sp>
        <p:nvSpPr>
          <p:cNvPr id="14" name="TextBox 13"/>
          <p:cNvSpPr txBox="1"/>
          <p:nvPr/>
        </p:nvSpPr>
        <p:spPr>
          <a:xfrm>
            <a:off x="9119320" y="813261"/>
            <a:ext cx="2770909" cy="1200329"/>
          </a:xfrm>
          <a:prstGeom prst="rect">
            <a:avLst/>
          </a:prstGeom>
          <a:solidFill>
            <a:schemeClr val="tx1">
              <a:lumMod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el-GR" dirty="0"/>
              <a:t>Επιλογή χρωμάτων ,βάση της προηγούμενης απάντησης</a:t>
            </a:r>
            <a:endParaRPr lang="en-US" dirty="0"/>
          </a:p>
        </p:txBody>
      </p:sp>
      <p:cxnSp>
        <p:nvCxnSpPr>
          <p:cNvPr id="16" name="Connector: Elbow 15"/>
          <p:cNvCxnSpPr>
            <a:stCxn id="14" idx="2"/>
          </p:cNvCxnSpPr>
          <p:nvPr/>
        </p:nvCxnSpPr>
        <p:spPr>
          <a:xfrm rot="5400000">
            <a:off x="8673471" y="1364938"/>
            <a:ext cx="1182652" cy="2479957"/>
          </a:xfrm>
          <a:prstGeom prst="bentConnector2">
            <a:avLst/>
          </a:prstGeom>
          <a:ln>
            <a:tailEnd type="triangle"/>
          </a:ln>
        </p:spPr>
        <p:style>
          <a:lnRef idx="3">
            <a:schemeClr val="accent1"/>
          </a:lnRef>
          <a:fillRef idx="0">
            <a:schemeClr val="accent1"/>
          </a:fillRef>
          <a:effectRef idx="2">
            <a:schemeClr val="accent1"/>
          </a:effectRef>
          <a:fontRef idx="minor">
            <a:schemeClr val="tx1"/>
          </a:fontRef>
        </p:style>
      </p:cxnSp>
      <p:pic>
        <p:nvPicPr>
          <p:cNvPr id="23" name="Picture 22"/>
          <p:cNvPicPr>
            <a:picLocks noChangeAspect="1"/>
          </p:cNvPicPr>
          <p:nvPr/>
        </p:nvPicPr>
        <p:blipFill>
          <a:blip r:embed="rId4"/>
          <a:stretch>
            <a:fillRect/>
          </a:stretch>
        </p:blipFill>
        <p:spPr>
          <a:xfrm>
            <a:off x="4657521" y="1593272"/>
            <a:ext cx="3306446" cy="7075795"/>
          </a:xfrm>
          <a:prstGeom prst="rect">
            <a:avLst/>
          </a:prstGeom>
        </p:spPr>
      </p:pic>
      <p:sp>
        <p:nvSpPr>
          <p:cNvPr id="25" name="TextBox 24"/>
          <p:cNvSpPr txBox="1"/>
          <p:nvPr/>
        </p:nvSpPr>
        <p:spPr>
          <a:xfrm>
            <a:off x="8340435" y="3792698"/>
            <a:ext cx="3851564" cy="646331"/>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el-GR" dirty="0"/>
              <a:t>Αποθήκευση της απάντησης για μελλοντική σύγκριση</a:t>
            </a:r>
            <a:endParaRPr lang="en-US" dirty="0"/>
          </a:p>
        </p:txBody>
      </p:sp>
      <p:sp>
        <p:nvSpPr>
          <p:cNvPr id="27" name="Arrow: Left-Up 26"/>
          <p:cNvSpPr/>
          <p:nvPr/>
        </p:nvSpPr>
        <p:spPr>
          <a:xfrm rot="16200000">
            <a:off x="7367891" y="2144372"/>
            <a:ext cx="2245584" cy="921087"/>
          </a:xfrm>
          <a:prstGeom prst="leftUpArrow">
            <a:avLst>
              <a:gd name="adj1" fmla="val 0"/>
              <a:gd name="adj2" fmla="val 26561"/>
              <a:gd name="adj3" fmla="val 50000"/>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ln w="0"/>
              <a:gradFill>
                <a:gsLst>
                  <a:gs pos="21000">
                    <a:srgbClr val="53575C"/>
                  </a:gs>
                  <a:gs pos="88000">
                    <a:srgbClr val="C5C7CA"/>
                  </a:gs>
                </a:gsLst>
                <a:lin ang="5400000"/>
              </a:gradFill>
            </a:endParaRPr>
          </a:p>
        </p:txBody>
      </p:sp>
    </p:spTree>
    <p:custDataLst>
      <p:tags r:id="rId1"/>
    </p:custDataLst>
    <p:extLst>
      <p:ext uri="{BB962C8B-B14F-4D97-AF65-F5344CB8AC3E}">
        <p14:creationId xmlns:p14="http://schemas.microsoft.com/office/powerpoint/2010/main" val="1146705213"/>
      </p:ext>
    </p:extLst>
  </p:cSld>
  <p:clrMapOvr>
    <a:masterClrMapping/>
  </p:clrMapOvr>
  <mc:AlternateContent xmlns:mc="http://schemas.openxmlformats.org/markup-compatibility/2006" xmlns:p14="http://schemas.microsoft.com/office/powerpoint/2010/main">
    <mc:Choice Requires="p14">
      <p:transition spd="slow" p14:dur="2000" advTm="25201"/>
    </mc:Choice>
    <mc:Fallback xmlns="">
      <p:transition spd="slow" advTm="2520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fade">
                                      <p:cBhvr>
                                        <p:cTn id="12" dur="500"/>
                                        <p:tgtEl>
                                          <p:spTgt spid="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animEffect transition="in" filter="fade">
                                      <p:cBhvr>
                                        <p:cTn id="17" dur="500"/>
                                        <p:tgtEl>
                                          <p:spTgt spid="5">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8" end="8"/>
                                            </p:txEl>
                                          </p:spTgt>
                                        </p:tgtEl>
                                        <p:attrNameLst>
                                          <p:attrName>style.visibility</p:attrName>
                                        </p:attrNameLst>
                                      </p:cBhvr>
                                      <p:to>
                                        <p:strVal val="visible"/>
                                      </p:to>
                                    </p:set>
                                    <p:animEffect transition="in" filter="fade">
                                      <p:cBhvr>
                                        <p:cTn id="22" dur="500"/>
                                        <p:tgtEl>
                                          <p:spTgt spid="5">
                                            <p:txEl>
                                              <p:pRg st="8" end="8"/>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xEl>
                                              <p:pRg st="12" end="12"/>
                                            </p:txEl>
                                          </p:spTgt>
                                        </p:tgtEl>
                                        <p:attrNameLst>
                                          <p:attrName>style.visibility</p:attrName>
                                        </p:attrNameLst>
                                      </p:cBhvr>
                                      <p:to>
                                        <p:strVal val="visible"/>
                                      </p:to>
                                    </p:set>
                                    <p:animEffect transition="in" filter="fade">
                                      <p:cBhvr>
                                        <p:cTn id="27" dur="500"/>
                                        <p:tgtEl>
                                          <p:spTgt spid="5">
                                            <p:txEl>
                                              <p:pRg st="12" end="1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fade">
                                      <p:cBhvr>
                                        <p:cTn id="32" dur="500"/>
                                        <p:tgtEl>
                                          <p:spTgt spid="6"/>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wipe(down)">
                                      <p:cBhvr>
                                        <p:cTn id="37" dur="500"/>
                                        <p:tgtEl>
                                          <p:spTgt spid="10"/>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fade">
                                      <p:cBhvr>
                                        <p:cTn id="42" dur="500"/>
                                        <p:tgtEl>
                                          <p:spTgt spid="14"/>
                                        </p:tgtEl>
                                      </p:cBhvr>
                                    </p:animEffect>
                                  </p:childTnLst>
                                </p:cTn>
                              </p:par>
                            </p:childTnLst>
                          </p:cTn>
                        </p:par>
                      </p:childTnLst>
                    </p:cTn>
                  </p:par>
                  <p:par>
                    <p:cTn id="43" fill="hold">
                      <p:stCondLst>
                        <p:cond delay="indefinite"/>
                      </p:stCondLst>
                      <p:childTnLst>
                        <p:par>
                          <p:cTn id="44" fill="hold">
                            <p:stCondLst>
                              <p:cond delay="0"/>
                            </p:stCondLst>
                            <p:childTnLst>
                              <p:par>
                                <p:cTn id="45" presetID="16" presetClass="entr" presetSubtype="21" fill="hold" nodeType="click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barn(inVertical)">
                                      <p:cBhvr>
                                        <p:cTn id="47" dur="500"/>
                                        <p:tgtEl>
                                          <p:spTgt spid="16"/>
                                        </p:tgtEl>
                                      </p:cBhvr>
                                    </p:animEffect>
                                  </p:childTnLst>
                                </p:cTn>
                              </p:par>
                            </p:childTnLst>
                          </p:cTn>
                        </p:par>
                      </p:childTnLst>
                    </p:cTn>
                  </p:par>
                  <p:par>
                    <p:cTn id="48" fill="hold">
                      <p:stCondLst>
                        <p:cond delay="indefinite"/>
                      </p:stCondLst>
                      <p:childTnLst>
                        <p:par>
                          <p:cTn id="49" fill="hold">
                            <p:stCondLst>
                              <p:cond delay="0"/>
                            </p:stCondLst>
                            <p:childTnLst>
                              <p:par>
                                <p:cTn id="50" presetID="2" presetClass="entr" presetSubtype="4" fill="hold" nodeType="clickEffect">
                                  <p:stCondLst>
                                    <p:cond delay="0"/>
                                  </p:stCondLst>
                                  <p:childTnLst>
                                    <p:set>
                                      <p:cBhvr>
                                        <p:cTn id="51" dur="1" fill="hold">
                                          <p:stCondLst>
                                            <p:cond delay="0"/>
                                          </p:stCondLst>
                                        </p:cTn>
                                        <p:tgtEl>
                                          <p:spTgt spid="23"/>
                                        </p:tgtEl>
                                        <p:attrNameLst>
                                          <p:attrName>style.visibility</p:attrName>
                                        </p:attrNameLst>
                                      </p:cBhvr>
                                      <p:to>
                                        <p:strVal val="visible"/>
                                      </p:to>
                                    </p:set>
                                    <p:anim calcmode="lin" valueType="num">
                                      <p:cBhvr additive="base">
                                        <p:cTn id="52" dur="500" fill="hold"/>
                                        <p:tgtEl>
                                          <p:spTgt spid="23"/>
                                        </p:tgtEl>
                                        <p:attrNameLst>
                                          <p:attrName>ppt_x</p:attrName>
                                        </p:attrNameLst>
                                      </p:cBhvr>
                                      <p:tavLst>
                                        <p:tav tm="0">
                                          <p:val>
                                            <p:strVal val="#ppt_x"/>
                                          </p:val>
                                        </p:tav>
                                        <p:tav tm="100000">
                                          <p:val>
                                            <p:strVal val="#ppt_x"/>
                                          </p:val>
                                        </p:tav>
                                      </p:tavLst>
                                    </p:anim>
                                    <p:anim calcmode="lin" valueType="num">
                                      <p:cBhvr additive="base">
                                        <p:cTn id="53"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25"/>
                                        </p:tgtEl>
                                        <p:attrNameLst>
                                          <p:attrName>style.visibility</p:attrName>
                                        </p:attrNameLst>
                                      </p:cBhvr>
                                      <p:to>
                                        <p:strVal val="visible"/>
                                      </p:to>
                                    </p:set>
                                    <p:animEffect transition="in" filter="fade">
                                      <p:cBhvr>
                                        <p:cTn id="58" dur="500"/>
                                        <p:tgtEl>
                                          <p:spTgt spid="25"/>
                                        </p:tgtEl>
                                      </p:cBhvr>
                                    </p:animEffect>
                                  </p:childTnLst>
                                </p:cTn>
                              </p:par>
                            </p:childTnLst>
                          </p:cTn>
                        </p:par>
                      </p:childTnLst>
                    </p:cTn>
                  </p:par>
                  <p:par>
                    <p:cTn id="59" fill="hold">
                      <p:stCondLst>
                        <p:cond delay="indefinite"/>
                      </p:stCondLst>
                      <p:childTnLst>
                        <p:par>
                          <p:cTn id="60" fill="hold">
                            <p:stCondLst>
                              <p:cond delay="0"/>
                            </p:stCondLst>
                            <p:childTnLst>
                              <p:par>
                                <p:cTn id="61" presetID="16" presetClass="entr" presetSubtype="21" fill="hold" grpId="0" nodeType="clickEffect">
                                  <p:stCondLst>
                                    <p:cond delay="0"/>
                                  </p:stCondLst>
                                  <p:childTnLst>
                                    <p:set>
                                      <p:cBhvr>
                                        <p:cTn id="62" dur="1" fill="hold">
                                          <p:stCondLst>
                                            <p:cond delay="0"/>
                                          </p:stCondLst>
                                        </p:cTn>
                                        <p:tgtEl>
                                          <p:spTgt spid="27"/>
                                        </p:tgtEl>
                                        <p:attrNameLst>
                                          <p:attrName>style.visibility</p:attrName>
                                        </p:attrNameLst>
                                      </p:cBhvr>
                                      <p:to>
                                        <p:strVal val="visible"/>
                                      </p:to>
                                    </p:set>
                                    <p:animEffect transition="in" filter="barn(inVertical)">
                                      <p:cBhvr>
                                        <p:cTn id="63"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uiExpand="1" build="p"/>
      <p:bldP spid="6" grpId="0" animBg="1"/>
      <p:bldP spid="14" grpId="0" animBg="1"/>
      <p:bldP spid="25" grpId="0" animBg="1"/>
      <p:bldP spid="27"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8334375" y="0"/>
            <a:ext cx="3857625" cy="6858000"/>
          </a:xfrm>
          <a:prstGeom prst="rect">
            <a:avLst/>
          </a:prstGeom>
        </p:spPr>
      </p:pic>
      <p:sp>
        <p:nvSpPr>
          <p:cNvPr id="5" name="TextBox 4"/>
          <p:cNvSpPr txBox="1"/>
          <p:nvPr/>
        </p:nvSpPr>
        <p:spPr>
          <a:xfrm>
            <a:off x="633046" y="316523"/>
            <a:ext cx="6049108" cy="2308324"/>
          </a:xfrm>
          <a:prstGeom prst="rect">
            <a:avLst/>
          </a:prstGeom>
          <a:noFill/>
        </p:spPr>
        <p:txBody>
          <a:bodyPr wrap="square" rtlCol="0">
            <a:spAutoFit/>
          </a:bodyPr>
          <a:lstStyle/>
          <a:p>
            <a:r>
              <a:rPr lang="el-GR" dirty="0"/>
              <a:t>Η αποθήκευση των απαντήσεων γίνεται απευθείας με γνώμονα κάποιο ψυχολογικό προφίλ . Η απάντηση που δίνει ο χρήστης σε κάθε ερώτηση αντιστοιχίζεται  σε κάποιον από τους ξεχωριστά από τη βάση δεδομένων πίνακες . Οι πίνακες αυτοί είναι μονοδιάστατοι , έχουν μόνο μια στήλη και περιέχουν λέξεις κλειδιά που ενεργοποιούν κάποιο ψυχολογικό προφίλ.</a:t>
            </a:r>
          </a:p>
        </p:txBody>
      </p:sp>
      <p:pic>
        <p:nvPicPr>
          <p:cNvPr id="6" name="Picture 5"/>
          <p:cNvPicPr>
            <a:picLocks noChangeAspect="1"/>
          </p:cNvPicPr>
          <p:nvPr/>
        </p:nvPicPr>
        <p:blipFill>
          <a:blip r:embed="rId4"/>
          <a:stretch>
            <a:fillRect/>
          </a:stretch>
        </p:blipFill>
        <p:spPr>
          <a:xfrm>
            <a:off x="9335029" y="1681195"/>
            <a:ext cx="3306446" cy="7075795"/>
          </a:xfrm>
          <a:prstGeom prst="rect">
            <a:avLst/>
          </a:prstGeom>
        </p:spPr>
      </p:pic>
      <p:sp>
        <p:nvSpPr>
          <p:cNvPr id="7" name="TextBox 6"/>
          <p:cNvSpPr txBox="1"/>
          <p:nvPr/>
        </p:nvSpPr>
        <p:spPr>
          <a:xfrm>
            <a:off x="1055077" y="422031"/>
            <a:ext cx="5943600" cy="646331"/>
          </a:xfrm>
          <a:prstGeom prst="rect">
            <a:avLst/>
          </a:prstGeom>
          <a:noFill/>
        </p:spPr>
        <p:txBody>
          <a:bodyPr wrap="square" rtlCol="0">
            <a:spAutoFit/>
          </a:bodyPr>
          <a:lstStyle/>
          <a:p>
            <a:r>
              <a:rPr lang="el-GR" dirty="0"/>
              <a:t>Παραδείγματος χάρη η επιλογή </a:t>
            </a:r>
            <a:r>
              <a:rPr lang="en-US" dirty="0"/>
              <a:t>London </a:t>
            </a:r>
            <a:r>
              <a:rPr lang="el-GR" dirty="0"/>
              <a:t>θα συνδεθεί με </a:t>
            </a:r>
            <a:r>
              <a:rPr lang="el-GR" dirty="0" err="1"/>
              <a:t>με</a:t>
            </a:r>
            <a:r>
              <a:rPr lang="el-GR" dirty="0"/>
              <a:t> το ψυχολογικό προφίλ </a:t>
            </a:r>
            <a:r>
              <a:rPr lang="en-US" dirty="0"/>
              <a:t>“sad”</a:t>
            </a:r>
          </a:p>
        </p:txBody>
      </p:sp>
      <p:graphicFrame>
        <p:nvGraphicFramePr>
          <p:cNvPr id="8" name="Table 7"/>
          <p:cNvGraphicFramePr>
            <a:graphicFrameLocks noGrp="1"/>
          </p:cNvGraphicFramePr>
          <p:nvPr>
            <p:extLst>
              <p:ext uri="{D42A27DB-BD31-4B8C-83A1-F6EECF244321}">
                <p14:modId xmlns:p14="http://schemas.microsoft.com/office/powerpoint/2010/main" val="2298957754"/>
              </p:ext>
            </p:extLst>
          </p:nvPr>
        </p:nvGraphicFramePr>
        <p:xfrm>
          <a:off x="220784" y="2872740"/>
          <a:ext cx="2117970" cy="1112520"/>
        </p:xfrm>
        <a:graphic>
          <a:graphicData uri="http://schemas.openxmlformats.org/drawingml/2006/table">
            <a:tbl>
              <a:tblPr firstRow="1" bandRow="1">
                <a:tableStyleId>{5C22544A-7EE6-4342-B048-85BDC9FD1C3A}</a:tableStyleId>
              </a:tblPr>
              <a:tblGrid>
                <a:gridCol w="2117970">
                  <a:extLst>
                    <a:ext uri="{9D8B030D-6E8A-4147-A177-3AD203B41FA5}">
                      <a16:colId xmlns:a16="http://schemas.microsoft.com/office/drawing/2014/main" val="1108873438"/>
                    </a:ext>
                  </a:extLst>
                </a:gridCol>
              </a:tblGrid>
              <a:tr h="370840">
                <a:tc>
                  <a:txBody>
                    <a:bodyPr/>
                    <a:lstStyle/>
                    <a:p>
                      <a:r>
                        <a:rPr lang="en-US" dirty="0"/>
                        <a:t>SAD</a:t>
                      </a:r>
                    </a:p>
                  </a:txBody>
                  <a:tcPr/>
                </a:tc>
                <a:extLst>
                  <a:ext uri="{0D108BD9-81ED-4DB2-BD59-A6C34878D82A}">
                    <a16:rowId xmlns:a16="http://schemas.microsoft.com/office/drawing/2014/main" val="2786846883"/>
                  </a:ext>
                </a:extLst>
              </a:tr>
              <a:tr h="370840">
                <a:tc>
                  <a:txBody>
                    <a:bodyPr/>
                    <a:lstStyle/>
                    <a:p>
                      <a:r>
                        <a:rPr lang="en-US" dirty="0"/>
                        <a:t>LONDON</a:t>
                      </a:r>
                    </a:p>
                  </a:txBody>
                  <a:tcPr/>
                </a:tc>
                <a:extLst>
                  <a:ext uri="{0D108BD9-81ED-4DB2-BD59-A6C34878D82A}">
                    <a16:rowId xmlns:a16="http://schemas.microsoft.com/office/drawing/2014/main" val="971620853"/>
                  </a:ext>
                </a:extLst>
              </a:tr>
              <a:tr h="370840">
                <a:tc>
                  <a:txBody>
                    <a:bodyPr/>
                    <a:lstStyle/>
                    <a:p>
                      <a:r>
                        <a:rPr lang="en-US" dirty="0"/>
                        <a:t>RAIN</a:t>
                      </a:r>
                    </a:p>
                  </a:txBody>
                  <a:tcPr/>
                </a:tc>
                <a:extLst>
                  <a:ext uri="{0D108BD9-81ED-4DB2-BD59-A6C34878D82A}">
                    <a16:rowId xmlns:a16="http://schemas.microsoft.com/office/drawing/2014/main" val="3382598485"/>
                  </a:ext>
                </a:extLst>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640603371"/>
              </p:ext>
            </p:extLst>
          </p:nvPr>
        </p:nvGraphicFramePr>
        <p:xfrm>
          <a:off x="2615467" y="2872740"/>
          <a:ext cx="1733868" cy="1112520"/>
        </p:xfrm>
        <a:graphic>
          <a:graphicData uri="http://schemas.openxmlformats.org/drawingml/2006/table">
            <a:tbl>
              <a:tblPr firstRow="1" bandRow="1">
                <a:tableStyleId>{5C22544A-7EE6-4342-B048-85BDC9FD1C3A}</a:tableStyleId>
              </a:tblPr>
              <a:tblGrid>
                <a:gridCol w="1733868">
                  <a:extLst>
                    <a:ext uri="{9D8B030D-6E8A-4147-A177-3AD203B41FA5}">
                      <a16:colId xmlns:a16="http://schemas.microsoft.com/office/drawing/2014/main" val="1108873438"/>
                    </a:ext>
                  </a:extLst>
                </a:gridCol>
              </a:tblGrid>
              <a:tr h="370840">
                <a:tc>
                  <a:txBody>
                    <a:bodyPr/>
                    <a:lstStyle/>
                    <a:p>
                      <a:r>
                        <a:rPr lang="en-US" dirty="0"/>
                        <a:t>HAPPY</a:t>
                      </a:r>
                    </a:p>
                  </a:txBody>
                  <a:tcPr/>
                </a:tc>
                <a:extLst>
                  <a:ext uri="{0D108BD9-81ED-4DB2-BD59-A6C34878D82A}">
                    <a16:rowId xmlns:a16="http://schemas.microsoft.com/office/drawing/2014/main" val="2786846883"/>
                  </a:ext>
                </a:extLst>
              </a:tr>
              <a:tr h="370840">
                <a:tc>
                  <a:txBody>
                    <a:bodyPr/>
                    <a:lstStyle/>
                    <a:p>
                      <a:r>
                        <a:rPr lang="en-US" dirty="0"/>
                        <a:t>LOS ANGELES</a:t>
                      </a:r>
                    </a:p>
                  </a:txBody>
                  <a:tcPr/>
                </a:tc>
                <a:extLst>
                  <a:ext uri="{0D108BD9-81ED-4DB2-BD59-A6C34878D82A}">
                    <a16:rowId xmlns:a16="http://schemas.microsoft.com/office/drawing/2014/main" val="971620853"/>
                  </a:ext>
                </a:extLst>
              </a:tr>
              <a:tr h="370840">
                <a:tc>
                  <a:txBody>
                    <a:bodyPr/>
                    <a:lstStyle/>
                    <a:p>
                      <a:r>
                        <a:rPr lang="en-US" dirty="0"/>
                        <a:t>SUNNY</a:t>
                      </a:r>
                    </a:p>
                  </a:txBody>
                  <a:tcPr/>
                </a:tc>
                <a:extLst>
                  <a:ext uri="{0D108BD9-81ED-4DB2-BD59-A6C34878D82A}">
                    <a16:rowId xmlns:a16="http://schemas.microsoft.com/office/drawing/2014/main" val="3382598485"/>
                  </a:ext>
                </a:extLst>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196066401"/>
              </p:ext>
            </p:extLst>
          </p:nvPr>
        </p:nvGraphicFramePr>
        <p:xfrm>
          <a:off x="4637607" y="2872740"/>
          <a:ext cx="2117970" cy="1112520"/>
        </p:xfrm>
        <a:graphic>
          <a:graphicData uri="http://schemas.openxmlformats.org/drawingml/2006/table">
            <a:tbl>
              <a:tblPr firstRow="1" bandRow="1">
                <a:tableStyleId>{5C22544A-7EE6-4342-B048-85BDC9FD1C3A}</a:tableStyleId>
              </a:tblPr>
              <a:tblGrid>
                <a:gridCol w="2117970">
                  <a:extLst>
                    <a:ext uri="{9D8B030D-6E8A-4147-A177-3AD203B41FA5}">
                      <a16:colId xmlns:a16="http://schemas.microsoft.com/office/drawing/2014/main" val="1108873438"/>
                    </a:ext>
                  </a:extLst>
                </a:gridCol>
              </a:tblGrid>
              <a:tr h="370840">
                <a:tc>
                  <a:txBody>
                    <a:bodyPr/>
                    <a:lstStyle/>
                    <a:p>
                      <a:r>
                        <a:rPr lang="en-US" dirty="0"/>
                        <a:t>INSPIRED</a:t>
                      </a:r>
                    </a:p>
                  </a:txBody>
                  <a:tcPr/>
                </a:tc>
                <a:extLst>
                  <a:ext uri="{0D108BD9-81ED-4DB2-BD59-A6C34878D82A}">
                    <a16:rowId xmlns:a16="http://schemas.microsoft.com/office/drawing/2014/main" val="2786846883"/>
                  </a:ext>
                </a:extLst>
              </a:tr>
              <a:tr h="370840">
                <a:tc>
                  <a:txBody>
                    <a:bodyPr/>
                    <a:lstStyle/>
                    <a:p>
                      <a:r>
                        <a:rPr lang="en-US" dirty="0"/>
                        <a:t>Vatican</a:t>
                      </a:r>
                    </a:p>
                  </a:txBody>
                  <a:tcPr/>
                </a:tc>
                <a:extLst>
                  <a:ext uri="{0D108BD9-81ED-4DB2-BD59-A6C34878D82A}">
                    <a16:rowId xmlns:a16="http://schemas.microsoft.com/office/drawing/2014/main" val="971620853"/>
                  </a:ext>
                </a:extLst>
              </a:tr>
              <a:tr h="370840">
                <a:tc>
                  <a:txBody>
                    <a:bodyPr/>
                    <a:lstStyle/>
                    <a:p>
                      <a:r>
                        <a:rPr lang="en-US" dirty="0"/>
                        <a:t>Paintings</a:t>
                      </a:r>
                    </a:p>
                  </a:txBody>
                  <a:tcPr/>
                </a:tc>
                <a:extLst>
                  <a:ext uri="{0D108BD9-81ED-4DB2-BD59-A6C34878D82A}">
                    <a16:rowId xmlns:a16="http://schemas.microsoft.com/office/drawing/2014/main" val="3382598485"/>
                  </a:ext>
                </a:extLst>
              </a:tr>
            </a:tbl>
          </a:graphicData>
        </a:graphic>
      </p:graphicFrame>
      <p:cxnSp>
        <p:nvCxnSpPr>
          <p:cNvPr id="21" name="Connector: Elbow 20"/>
          <p:cNvCxnSpPr/>
          <p:nvPr/>
        </p:nvCxnSpPr>
        <p:spPr>
          <a:xfrm rot="10800000" flipV="1">
            <a:off x="1547449" y="2027824"/>
            <a:ext cx="6786927" cy="1401176"/>
          </a:xfrm>
          <a:prstGeom prst="bentConnector3">
            <a:avLst>
              <a:gd name="adj1" fmla="val 55959"/>
            </a:avLst>
          </a:prstGeom>
          <a:ln>
            <a:headEnd type="triangle"/>
            <a:tailEnd type="triangle"/>
          </a:ln>
        </p:spPr>
        <p:style>
          <a:lnRef idx="2">
            <a:schemeClr val="accent2"/>
          </a:lnRef>
          <a:fillRef idx="0">
            <a:schemeClr val="accent2"/>
          </a:fillRef>
          <a:effectRef idx="1">
            <a:schemeClr val="accent2"/>
          </a:effectRef>
          <a:fontRef idx="minor">
            <a:schemeClr val="tx1"/>
          </a:fontRef>
        </p:style>
      </p:cxnSp>
      <p:sp>
        <p:nvSpPr>
          <p:cNvPr id="26" name="Arrow: Down 25"/>
          <p:cNvSpPr/>
          <p:nvPr/>
        </p:nvSpPr>
        <p:spPr>
          <a:xfrm>
            <a:off x="1055077" y="3985260"/>
            <a:ext cx="492372" cy="143080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p:cNvSpPr txBox="1"/>
          <p:nvPr/>
        </p:nvSpPr>
        <p:spPr>
          <a:xfrm>
            <a:off x="633046" y="5510656"/>
            <a:ext cx="6295292" cy="461665"/>
          </a:xfrm>
          <a:prstGeom prst="rect">
            <a:avLst/>
          </a:prstGeom>
          <a:noFill/>
        </p:spPr>
        <p:txBody>
          <a:bodyPr wrap="square" rtlCol="0">
            <a:spAutoFit/>
          </a:bodyPr>
          <a:lstStyle/>
          <a:p>
            <a:r>
              <a:rPr lang="en-US" sz="2400" dirty="0"/>
              <a:t>SAD= +1 </a:t>
            </a:r>
          </a:p>
        </p:txBody>
      </p:sp>
    </p:spTree>
    <p:custDataLst>
      <p:tags r:id="rId1"/>
    </p:custDataLst>
    <p:extLst>
      <p:ext uri="{BB962C8B-B14F-4D97-AF65-F5344CB8AC3E}">
        <p14:creationId xmlns:p14="http://schemas.microsoft.com/office/powerpoint/2010/main" val="3198371019"/>
      </p:ext>
    </p:extLst>
  </p:cSld>
  <p:clrMapOvr>
    <a:masterClrMapping/>
  </p:clrMapOvr>
  <mc:AlternateContent xmlns:mc="http://schemas.openxmlformats.org/markup-compatibility/2006" xmlns:p14="http://schemas.microsoft.com/office/powerpoint/2010/main">
    <mc:Choice Requires="p14">
      <p:transition spd="slow" p14:dur="2000" advTm="35433"/>
    </mc:Choice>
    <mc:Fallback xmlns="">
      <p:transition spd="slow" advTm="3543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3" presetClass="exit" presetSubtype="32" fill="hold" grpId="0" nodeType="clickEffect">
                                  <p:stCondLst>
                                    <p:cond delay="0"/>
                                  </p:stCondLst>
                                  <p:childTnLst>
                                    <p:anim calcmode="lin" valueType="num">
                                      <p:cBhvr>
                                        <p:cTn id="12" dur="500"/>
                                        <p:tgtEl>
                                          <p:spTgt spid="5"/>
                                        </p:tgtEl>
                                        <p:attrNameLst>
                                          <p:attrName>ppt_w</p:attrName>
                                        </p:attrNameLst>
                                      </p:cBhvr>
                                      <p:tavLst>
                                        <p:tav tm="0">
                                          <p:val>
                                            <p:strVal val="ppt_w"/>
                                          </p:val>
                                        </p:tav>
                                        <p:tav tm="100000">
                                          <p:val>
                                            <p:fltVal val="0"/>
                                          </p:val>
                                        </p:tav>
                                      </p:tavLst>
                                    </p:anim>
                                    <p:anim calcmode="lin" valueType="num">
                                      <p:cBhvr>
                                        <p:cTn id="13" dur="500"/>
                                        <p:tgtEl>
                                          <p:spTgt spid="5"/>
                                        </p:tgtEl>
                                        <p:attrNameLst>
                                          <p:attrName>ppt_h</p:attrName>
                                        </p:attrNameLst>
                                      </p:cBhvr>
                                      <p:tavLst>
                                        <p:tav tm="0">
                                          <p:val>
                                            <p:strVal val="ppt_h"/>
                                          </p:val>
                                        </p:tav>
                                        <p:tav tm="100000">
                                          <p:val>
                                            <p:fltVal val="0"/>
                                          </p:val>
                                        </p:tav>
                                      </p:tavLst>
                                    </p:anim>
                                    <p:animEffect transition="out" filter="fade">
                                      <p:cBhvr>
                                        <p:cTn id="14" dur="500"/>
                                        <p:tgtEl>
                                          <p:spTgt spid="5"/>
                                        </p:tgtEl>
                                      </p:cBhvr>
                                    </p:animEffect>
                                    <p:set>
                                      <p:cBhvr>
                                        <p:cTn id="15" dur="1" fill="hold">
                                          <p:stCondLst>
                                            <p:cond delay="499"/>
                                          </p:stCondLst>
                                        </p:cTn>
                                        <p:tgtEl>
                                          <p:spTgt spid="5"/>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anim calcmode="lin" valueType="num">
                                      <p:cBhvr additive="base">
                                        <p:cTn id="20" dur="500" fill="hold"/>
                                        <p:tgtEl>
                                          <p:spTgt spid="7"/>
                                        </p:tgtEl>
                                        <p:attrNameLst>
                                          <p:attrName>ppt_x</p:attrName>
                                        </p:attrNameLst>
                                      </p:cBhvr>
                                      <p:tavLst>
                                        <p:tav tm="0">
                                          <p:val>
                                            <p:strVal val="#ppt_x"/>
                                          </p:val>
                                        </p:tav>
                                        <p:tav tm="100000">
                                          <p:val>
                                            <p:strVal val="#ppt_x"/>
                                          </p:val>
                                        </p:tav>
                                      </p:tavLst>
                                    </p:anim>
                                    <p:anim calcmode="lin" valueType="num">
                                      <p:cBhvr additive="base">
                                        <p:cTn id="21"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500"/>
                                        <p:tgtEl>
                                          <p:spTgt spid="8"/>
                                        </p:tgtEl>
                                      </p:cBhvr>
                                    </p:animEffect>
                                  </p:childTnLst>
                                </p:cTn>
                              </p:par>
                              <p:par>
                                <p:cTn id="27" presetID="10" presetClass="entr" presetSubtype="0" fill="hold" nodeType="with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500"/>
                                        <p:tgtEl>
                                          <p:spTgt spid="9"/>
                                        </p:tgtEl>
                                      </p:cBhvr>
                                    </p:animEffect>
                                  </p:childTnLst>
                                </p:cTn>
                              </p:par>
                              <p:par>
                                <p:cTn id="30" presetID="10" presetClass="entr" presetSubtype="0" fill="hold" nodeType="with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16" presetClass="entr" presetSubtype="21" fill="hold" nodeType="click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barn(inVertical)">
                                      <p:cBhvr>
                                        <p:cTn id="37" dur="500"/>
                                        <p:tgtEl>
                                          <p:spTgt spid="21"/>
                                        </p:tgtEl>
                                      </p:cBhvr>
                                    </p:animEffect>
                                  </p:childTnLst>
                                </p:cTn>
                              </p:par>
                            </p:childTnLst>
                          </p:cTn>
                        </p:par>
                      </p:childTnLst>
                    </p:cTn>
                  </p:par>
                  <p:par>
                    <p:cTn id="38" fill="hold">
                      <p:stCondLst>
                        <p:cond delay="indefinite"/>
                      </p:stCondLst>
                      <p:childTnLst>
                        <p:par>
                          <p:cTn id="39" fill="hold">
                            <p:stCondLst>
                              <p:cond delay="0"/>
                            </p:stCondLst>
                            <p:childTnLst>
                              <p:par>
                                <p:cTn id="40" presetID="26" presetClass="emph" presetSubtype="0" fill="hold" nodeType="clickEffect">
                                  <p:stCondLst>
                                    <p:cond delay="0"/>
                                  </p:stCondLst>
                                  <p:childTnLst>
                                    <p:animEffect transition="out" filter="fade">
                                      <p:cBhvr>
                                        <p:cTn id="41" dur="500" tmFilter="0, 0; .2, .5; .8, .5; 1, 0"/>
                                        <p:tgtEl>
                                          <p:spTgt spid="8"/>
                                        </p:tgtEl>
                                      </p:cBhvr>
                                    </p:animEffect>
                                    <p:animScale>
                                      <p:cBhvr>
                                        <p:cTn id="42" dur="250" autoRev="1" fill="hold"/>
                                        <p:tgtEl>
                                          <p:spTgt spid="8"/>
                                        </p:tgtEl>
                                      </p:cBhvr>
                                      <p:by x="105000" y="105000"/>
                                    </p:animScale>
                                  </p:childTnLst>
                                </p:cTn>
                              </p:par>
                            </p:childTnLst>
                          </p:cTn>
                        </p:par>
                      </p:childTnLst>
                    </p:cTn>
                  </p:par>
                  <p:par>
                    <p:cTn id="43" fill="hold">
                      <p:stCondLst>
                        <p:cond delay="indefinite"/>
                      </p:stCondLst>
                      <p:childTnLst>
                        <p:par>
                          <p:cTn id="44" fill="hold">
                            <p:stCondLst>
                              <p:cond delay="0"/>
                            </p:stCondLst>
                            <p:childTnLst>
                              <p:par>
                                <p:cTn id="45" presetID="6" presetClass="entr" presetSubtype="16" fill="hold" grpId="0" nodeType="clickEffect">
                                  <p:stCondLst>
                                    <p:cond delay="0"/>
                                  </p:stCondLst>
                                  <p:childTnLst>
                                    <p:set>
                                      <p:cBhvr>
                                        <p:cTn id="46" dur="1" fill="hold">
                                          <p:stCondLst>
                                            <p:cond delay="0"/>
                                          </p:stCondLst>
                                        </p:cTn>
                                        <p:tgtEl>
                                          <p:spTgt spid="26"/>
                                        </p:tgtEl>
                                        <p:attrNameLst>
                                          <p:attrName>style.visibility</p:attrName>
                                        </p:attrNameLst>
                                      </p:cBhvr>
                                      <p:to>
                                        <p:strVal val="visible"/>
                                      </p:to>
                                    </p:set>
                                    <p:animEffect transition="in" filter="circle(in)">
                                      <p:cBhvr>
                                        <p:cTn id="47" dur="2000"/>
                                        <p:tgtEl>
                                          <p:spTgt spid="26"/>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27">
                                            <p:txEl>
                                              <p:pRg st="0" end="0"/>
                                            </p:txEl>
                                          </p:spTgt>
                                        </p:tgtEl>
                                        <p:attrNameLst>
                                          <p:attrName>style.visibility</p:attrName>
                                        </p:attrNameLst>
                                      </p:cBhvr>
                                      <p:to>
                                        <p:strVal val="visible"/>
                                      </p:to>
                                    </p:set>
                                    <p:animEffect transition="in" filter="fade">
                                      <p:cBhvr>
                                        <p:cTn id="52" dur="5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26"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Group 43"/>
          <p:cNvGrpSpPr/>
          <p:nvPr/>
        </p:nvGrpSpPr>
        <p:grpSpPr>
          <a:xfrm>
            <a:off x="931242" y="2727482"/>
            <a:ext cx="4975785" cy="3788346"/>
            <a:chOff x="13091450" y="2785789"/>
            <a:chExt cx="9951570" cy="7576692"/>
          </a:xfrm>
        </p:grpSpPr>
        <p:sp>
          <p:nvSpPr>
            <p:cNvPr id="12" name="Shape 2546"/>
            <p:cNvSpPr/>
            <p:nvPr/>
          </p:nvSpPr>
          <p:spPr>
            <a:xfrm>
              <a:off x="16653073" y="2853386"/>
              <a:ext cx="743570" cy="608376"/>
            </a:xfrm>
            <a:custGeom>
              <a:avLst/>
              <a:gdLst/>
              <a:ahLst/>
              <a:cxnLst>
                <a:cxn ang="0">
                  <a:pos x="wd2" y="hd2"/>
                </a:cxn>
                <a:cxn ang="5400000">
                  <a:pos x="wd2" y="hd2"/>
                </a:cxn>
                <a:cxn ang="10800000">
                  <a:pos x="wd2" y="hd2"/>
                </a:cxn>
                <a:cxn ang="16200000">
                  <a:pos x="wd2" y="hd2"/>
                </a:cxn>
              </a:cxnLst>
              <a:rect l="0" t="0" r="r" b="b"/>
              <a:pathLst>
                <a:path w="21600" h="21600" extrusionOk="0">
                  <a:moveTo>
                    <a:pt x="20618" y="20400"/>
                  </a:moveTo>
                  <a:lnTo>
                    <a:pt x="18655" y="20400"/>
                  </a:lnTo>
                  <a:lnTo>
                    <a:pt x="18655" y="1200"/>
                  </a:lnTo>
                  <a:lnTo>
                    <a:pt x="20618" y="1200"/>
                  </a:lnTo>
                  <a:cubicBezTo>
                    <a:pt x="20618" y="1200"/>
                    <a:pt x="20618" y="20400"/>
                    <a:pt x="20618" y="20400"/>
                  </a:cubicBezTo>
                  <a:close/>
                  <a:moveTo>
                    <a:pt x="21109" y="0"/>
                  </a:moveTo>
                  <a:lnTo>
                    <a:pt x="18164" y="0"/>
                  </a:lnTo>
                  <a:cubicBezTo>
                    <a:pt x="17893" y="0"/>
                    <a:pt x="17673" y="269"/>
                    <a:pt x="17673" y="600"/>
                  </a:cubicBezTo>
                  <a:lnTo>
                    <a:pt x="17673" y="21000"/>
                  </a:lnTo>
                  <a:cubicBezTo>
                    <a:pt x="17673" y="21332"/>
                    <a:pt x="17893" y="21600"/>
                    <a:pt x="18164" y="21600"/>
                  </a:cubicBezTo>
                  <a:lnTo>
                    <a:pt x="21109" y="21600"/>
                  </a:lnTo>
                  <a:cubicBezTo>
                    <a:pt x="21380" y="21600"/>
                    <a:pt x="21600" y="21332"/>
                    <a:pt x="21600" y="21000"/>
                  </a:cubicBezTo>
                  <a:lnTo>
                    <a:pt x="21600" y="600"/>
                  </a:lnTo>
                  <a:cubicBezTo>
                    <a:pt x="21600" y="269"/>
                    <a:pt x="21380" y="0"/>
                    <a:pt x="21109" y="0"/>
                  </a:cubicBezTo>
                  <a:moveTo>
                    <a:pt x="8836" y="20400"/>
                  </a:moveTo>
                  <a:lnTo>
                    <a:pt x="6873" y="20400"/>
                  </a:lnTo>
                  <a:lnTo>
                    <a:pt x="6873" y="3600"/>
                  </a:lnTo>
                  <a:lnTo>
                    <a:pt x="8836" y="3600"/>
                  </a:lnTo>
                  <a:cubicBezTo>
                    <a:pt x="8836" y="3600"/>
                    <a:pt x="8836" y="20400"/>
                    <a:pt x="8836" y="20400"/>
                  </a:cubicBezTo>
                  <a:close/>
                  <a:moveTo>
                    <a:pt x="9327" y="2400"/>
                  </a:moveTo>
                  <a:lnTo>
                    <a:pt x="6382" y="2400"/>
                  </a:lnTo>
                  <a:cubicBezTo>
                    <a:pt x="6111" y="2400"/>
                    <a:pt x="5891" y="2669"/>
                    <a:pt x="5891" y="3000"/>
                  </a:cubicBezTo>
                  <a:lnTo>
                    <a:pt x="5891" y="21000"/>
                  </a:lnTo>
                  <a:cubicBezTo>
                    <a:pt x="5891" y="21332"/>
                    <a:pt x="6111" y="21600"/>
                    <a:pt x="6382" y="21600"/>
                  </a:cubicBezTo>
                  <a:lnTo>
                    <a:pt x="9327" y="21600"/>
                  </a:lnTo>
                  <a:cubicBezTo>
                    <a:pt x="9598" y="21600"/>
                    <a:pt x="9818" y="21332"/>
                    <a:pt x="9818" y="21000"/>
                  </a:cubicBezTo>
                  <a:lnTo>
                    <a:pt x="9818" y="3000"/>
                  </a:lnTo>
                  <a:cubicBezTo>
                    <a:pt x="9818" y="2669"/>
                    <a:pt x="9598" y="2400"/>
                    <a:pt x="9327" y="2400"/>
                  </a:cubicBezTo>
                  <a:moveTo>
                    <a:pt x="14727" y="20400"/>
                  </a:moveTo>
                  <a:lnTo>
                    <a:pt x="12764" y="20400"/>
                  </a:lnTo>
                  <a:lnTo>
                    <a:pt x="12764" y="10800"/>
                  </a:lnTo>
                  <a:lnTo>
                    <a:pt x="14727" y="10800"/>
                  </a:lnTo>
                  <a:cubicBezTo>
                    <a:pt x="14727" y="10800"/>
                    <a:pt x="14727" y="20400"/>
                    <a:pt x="14727" y="20400"/>
                  </a:cubicBezTo>
                  <a:close/>
                  <a:moveTo>
                    <a:pt x="15218" y="9600"/>
                  </a:moveTo>
                  <a:lnTo>
                    <a:pt x="12273" y="9600"/>
                  </a:lnTo>
                  <a:cubicBezTo>
                    <a:pt x="12002" y="9600"/>
                    <a:pt x="11782" y="9869"/>
                    <a:pt x="11782" y="10200"/>
                  </a:cubicBezTo>
                  <a:lnTo>
                    <a:pt x="11782" y="21000"/>
                  </a:lnTo>
                  <a:cubicBezTo>
                    <a:pt x="11782" y="21332"/>
                    <a:pt x="12002" y="21600"/>
                    <a:pt x="12273" y="21600"/>
                  </a:cubicBezTo>
                  <a:lnTo>
                    <a:pt x="15218" y="21600"/>
                  </a:lnTo>
                  <a:cubicBezTo>
                    <a:pt x="15489" y="21600"/>
                    <a:pt x="15709" y="21332"/>
                    <a:pt x="15709" y="21000"/>
                  </a:cubicBezTo>
                  <a:lnTo>
                    <a:pt x="15709" y="10200"/>
                  </a:lnTo>
                  <a:cubicBezTo>
                    <a:pt x="15709" y="9869"/>
                    <a:pt x="15489" y="9600"/>
                    <a:pt x="15218" y="9600"/>
                  </a:cubicBezTo>
                  <a:moveTo>
                    <a:pt x="2945" y="20400"/>
                  </a:moveTo>
                  <a:lnTo>
                    <a:pt x="982" y="20400"/>
                  </a:lnTo>
                  <a:lnTo>
                    <a:pt x="982" y="14400"/>
                  </a:lnTo>
                  <a:lnTo>
                    <a:pt x="2945" y="14400"/>
                  </a:lnTo>
                  <a:cubicBezTo>
                    <a:pt x="2945" y="14400"/>
                    <a:pt x="2945" y="20400"/>
                    <a:pt x="2945" y="20400"/>
                  </a:cubicBezTo>
                  <a:close/>
                  <a:moveTo>
                    <a:pt x="3436" y="13200"/>
                  </a:moveTo>
                  <a:lnTo>
                    <a:pt x="491" y="13200"/>
                  </a:lnTo>
                  <a:cubicBezTo>
                    <a:pt x="220" y="13200"/>
                    <a:pt x="0" y="13469"/>
                    <a:pt x="0" y="13800"/>
                  </a:cubicBezTo>
                  <a:lnTo>
                    <a:pt x="0" y="21000"/>
                  </a:lnTo>
                  <a:cubicBezTo>
                    <a:pt x="0" y="21332"/>
                    <a:pt x="220" y="21600"/>
                    <a:pt x="491" y="21600"/>
                  </a:cubicBezTo>
                  <a:lnTo>
                    <a:pt x="3436" y="21600"/>
                  </a:lnTo>
                  <a:cubicBezTo>
                    <a:pt x="3707" y="21600"/>
                    <a:pt x="3927" y="21332"/>
                    <a:pt x="3927" y="21000"/>
                  </a:cubicBezTo>
                  <a:lnTo>
                    <a:pt x="3927" y="13800"/>
                  </a:lnTo>
                  <a:cubicBezTo>
                    <a:pt x="3927" y="13469"/>
                    <a:pt x="3707" y="13200"/>
                    <a:pt x="3436" y="13200"/>
                  </a:cubicBezTo>
                </a:path>
              </a:pathLst>
            </a:custGeom>
            <a:solidFill>
              <a:schemeClr val="accent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13" name="Shape 2551"/>
            <p:cNvSpPr/>
            <p:nvPr/>
          </p:nvSpPr>
          <p:spPr>
            <a:xfrm>
              <a:off x="18443490" y="2785789"/>
              <a:ext cx="743570" cy="743570"/>
            </a:xfrm>
            <a:custGeom>
              <a:avLst/>
              <a:gdLst/>
              <a:ahLst/>
              <a:cxnLst>
                <a:cxn ang="0">
                  <a:pos x="wd2" y="hd2"/>
                </a:cxn>
                <a:cxn ang="5400000">
                  <a:pos x="wd2" y="hd2"/>
                </a:cxn>
                <a:cxn ang="10800000">
                  <a:pos x="wd2" y="hd2"/>
                </a:cxn>
                <a:cxn ang="16200000">
                  <a:pos x="wd2" y="hd2"/>
                </a:cxn>
              </a:cxnLst>
              <a:rect l="0" t="0" r="r" b="b"/>
              <a:pathLst>
                <a:path w="21600" h="21600" extrusionOk="0">
                  <a:moveTo>
                    <a:pt x="19755" y="6010"/>
                  </a:moveTo>
                  <a:lnTo>
                    <a:pt x="18630" y="7136"/>
                  </a:lnTo>
                  <a:lnTo>
                    <a:pt x="14465" y="2970"/>
                  </a:lnTo>
                  <a:lnTo>
                    <a:pt x="15590" y="1845"/>
                  </a:lnTo>
                  <a:cubicBezTo>
                    <a:pt x="15590" y="1845"/>
                    <a:pt x="16391" y="982"/>
                    <a:pt x="17673" y="982"/>
                  </a:cubicBezTo>
                  <a:cubicBezTo>
                    <a:pt x="19300" y="982"/>
                    <a:pt x="20618" y="2300"/>
                    <a:pt x="20618" y="3927"/>
                  </a:cubicBezTo>
                  <a:cubicBezTo>
                    <a:pt x="20618" y="4741"/>
                    <a:pt x="20288" y="5477"/>
                    <a:pt x="19755" y="6010"/>
                  </a:cubicBezTo>
                  <a:moveTo>
                    <a:pt x="7364" y="18402"/>
                  </a:moveTo>
                  <a:lnTo>
                    <a:pt x="7364" y="14727"/>
                  </a:lnTo>
                  <a:cubicBezTo>
                    <a:pt x="7364" y="14456"/>
                    <a:pt x="7144" y="14236"/>
                    <a:pt x="6873" y="14236"/>
                  </a:cubicBezTo>
                  <a:lnTo>
                    <a:pt x="3198" y="14236"/>
                  </a:lnTo>
                  <a:lnTo>
                    <a:pt x="13770" y="3665"/>
                  </a:lnTo>
                  <a:lnTo>
                    <a:pt x="17935" y="7830"/>
                  </a:lnTo>
                  <a:cubicBezTo>
                    <a:pt x="17935" y="7830"/>
                    <a:pt x="7364" y="18402"/>
                    <a:pt x="7364" y="18402"/>
                  </a:cubicBezTo>
                  <a:close/>
                  <a:moveTo>
                    <a:pt x="6382" y="19042"/>
                  </a:moveTo>
                  <a:lnTo>
                    <a:pt x="2945" y="19845"/>
                  </a:lnTo>
                  <a:lnTo>
                    <a:pt x="2945" y="18655"/>
                  </a:lnTo>
                  <a:lnTo>
                    <a:pt x="1755" y="18655"/>
                  </a:lnTo>
                  <a:lnTo>
                    <a:pt x="2558" y="15218"/>
                  </a:lnTo>
                  <a:lnTo>
                    <a:pt x="6382" y="15218"/>
                  </a:lnTo>
                  <a:cubicBezTo>
                    <a:pt x="6382" y="15218"/>
                    <a:pt x="6382" y="19042"/>
                    <a:pt x="6382" y="19042"/>
                  </a:cubicBezTo>
                  <a:close/>
                  <a:moveTo>
                    <a:pt x="17673" y="0"/>
                  </a:moveTo>
                  <a:cubicBezTo>
                    <a:pt x="16588" y="0"/>
                    <a:pt x="15606" y="439"/>
                    <a:pt x="14896" y="1151"/>
                  </a:cubicBezTo>
                  <a:lnTo>
                    <a:pt x="1641" y="14405"/>
                  </a:lnTo>
                  <a:lnTo>
                    <a:pt x="0" y="21600"/>
                  </a:lnTo>
                  <a:lnTo>
                    <a:pt x="7195" y="19959"/>
                  </a:lnTo>
                  <a:lnTo>
                    <a:pt x="20449" y="6704"/>
                  </a:lnTo>
                  <a:cubicBezTo>
                    <a:pt x="21160" y="5994"/>
                    <a:pt x="21600" y="5012"/>
                    <a:pt x="21600" y="3927"/>
                  </a:cubicBezTo>
                  <a:cubicBezTo>
                    <a:pt x="21600" y="1758"/>
                    <a:pt x="19842" y="0"/>
                    <a:pt x="17673" y="0"/>
                  </a:cubicBezTo>
                </a:path>
              </a:pathLst>
            </a:custGeom>
            <a:solidFill>
              <a:schemeClr val="accent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14" name="Shape 2553"/>
            <p:cNvSpPr/>
            <p:nvPr/>
          </p:nvSpPr>
          <p:spPr>
            <a:xfrm>
              <a:off x="18443490" y="6628071"/>
              <a:ext cx="743570" cy="675974"/>
            </a:xfrm>
            <a:custGeom>
              <a:avLst/>
              <a:gdLst/>
              <a:ahLst/>
              <a:cxnLst>
                <a:cxn ang="0">
                  <a:pos x="wd2" y="hd2"/>
                </a:cxn>
                <a:cxn ang="5400000">
                  <a:pos x="wd2" y="hd2"/>
                </a:cxn>
                <a:cxn ang="10800000">
                  <a:pos x="wd2" y="hd2"/>
                </a:cxn>
                <a:cxn ang="16200000">
                  <a:pos x="wd2" y="hd2"/>
                </a:cxn>
              </a:cxnLst>
              <a:rect l="0" t="0" r="r" b="b"/>
              <a:pathLst>
                <a:path w="21600" h="21600" extrusionOk="0">
                  <a:moveTo>
                    <a:pt x="15709" y="8100"/>
                  </a:moveTo>
                  <a:cubicBezTo>
                    <a:pt x="14896" y="8100"/>
                    <a:pt x="14236" y="8826"/>
                    <a:pt x="14236" y="9720"/>
                  </a:cubicBezTo>
                  <a:cubicBezTo>
                    <a:pt x="14236" y="10615"/>
                    <a:pt x="14896" y="11340"/>
                    <a:pt x="15709" y="11340"/>
                  </a:cubicBezTo>
                  <a:cubicBezTo>
                    <a:pt x="16522" y="11340"/>
                    <a:pt x="17182" y="10615"/>
                    <a:pt x="17182" y="9720"/>
                  </a:cubicBezTo>
                  <a:cubicBezTo>
                    <a:pt x="17182" y="8826"/>
                    <a:pt x="16522" y="8100"/>
                    <a:pt x="15709" y="8100"/>
                  </a:cubicBezTo>
                  <a:moveTo>
                    <a:pt x="10800" y="18360"/>
                  </a:moveTo>
                  <a:cubicBezTo>
                    <a:pt x="9864" y="18360"/>
                    <a:pt x="8922" y="18237"/>
                    <a:pt x="7998" y="17995"/>
                  </a:cubicBezTo>
                  <a:cubicBezTo>
                    <a:pt x="7923" y="17975"/>
                    <a:pt x="7846" y="17965"/>
                    <a:pt x="7770" y="17965"/>
                  </a:cubicBezTo>
                  <a:cubicBezTo>
                    <a:pt x="7646" y="17965"/>
                    <a:pt x="7522" y="17991"/>
                    <a:pt x="7406" y="18043"/>
                  </a:cubicBezTo>
                  <a:lnTo>
                    <a:pt x="3352" y="19826"/>
                  </a:lnTo>
                  <a:lnTo>
                    <a:pt x="4013" y="16735"/>
                  </a:lnTo>
                  <a:cubicBezTo>
                    <a:pt x="4098" y="16339"/>
                    <a:pt x="3972" y="15924"/>
                    <a:pt x="3689" y="15662"/>
                  </a:cubicBezTo>
                  <a:cubicBezTo>
                    <a:pt x="1944" y="14045"/>
                    <a:pt x="982" y="11934"/>
                    <a:pt x="982" y="9720"/>
                  </a:cubicBezTo>
                  <a:cubicBezTo>
                    <a:pt x="982" y="4956"/>
                    <a:pt x="5387" y="1080"/>
                    <a:pt x="10800" y="1080"/>
                  </a:cubicBezTo>
                  <a:cubicBezTo>
                    <a:pt x="16214" y="1080"/>
                    <a:pt x="20618" y="4956"/>
                    <a:pt x="20618" y="9720"/>
                  </a:cubicBezTo>
                  <a:cubicBezTo>
                    <a:pt x="20618" y="14484"/>
                    <a:pt x="16214" y="18360"/>
                    <a:pt x="10800" y="18360"/>
                  </a:cubicBezTo>
                  <a:moveTo>
                    <a:pt x="10800" y="0"/>
                  </a:moveTo>
                  <a:cubicBezTo>
                    <a:pt x="4835" y="0"/>
                    <a:pt x="0" y="4352"/>
                    <a:pt x="0" y="9720"/>
                  </a:cubicBezTo>
                  <a:cubicBezTo>
                    <a:pt x="0" y="12353"/>
                    <a:pt x="1168" y="14738"/>
                    <a:pt x="3057" y="16488"/>
                  </a:cubicBezTo>
                  <a:lnTo>
                    <a:pt x="1964" y="21600"/>
                  </a:lnTo>
                  <a:lnTo>
                    <a:pt x="7770" y="19046"/>
                  </a:lnTo>
                  <a:cubicBezTo>
                    <a:pt x="8732" y="19298"/>
                    <a:pt x="9747" y="19440"/>
                    <a:pt x="10800" y="19440"/>
                  </a:cubicBezTo>
                  <a:cubicBezTo>
                    <a:pt x="16765" y="19440"/>
                    <a:pt x="21600" y="15089"/>
                    <a:pt x="21600" y="9720"/>
                  </a:cubicBezTo>
                  <a:cubicBezTo>
                    <a:pt x="21600" y="4352"/>
                    <a:pt x="16765" y="0"/>
                    <a:pt x="10800" y="0"/>
                  </a:cubicBezTo>
                  <a:moveTo>
                    <a:pt x="10800" y="8100"/>
                  </a:moveTo>
                  <a:cubicBezTo>
                    <a:pt x="9987" y="8100"/>
                    <a:pt x="9327" y="8826"/>
                    <a:pt x="9327" y="9720"/>
                  </a:cubicBezTo>
                  <a:cubicBezTo>
                    <a:pt x="9327" y="10615"/>
                    <a:pt x="9987" y="11340"/>
                    <a:pt x="10800" y="11340"/>
                  </a:cubicBezTo>
                  <a:cubicBezTo>
                    <a:pt x="11613" y="11340"/>
                    <a:pt x="12273" y="10615"/>
                    <a:pt x="12273" y="9720"/>
                  </a:cubicBezTo>
                  <a:cubicBezTo>
                    <a:pt x="12273" y="8826"/>
                    <a:pt x="11613" y="8100"/>
                    <a:pt x="10800" y="8100"/>
                  </a:cubicBezTo>
                  <a:moveTo>
                    <a:pt x="5891" y="8100"/>
                  </a:moveTo>
                  <a:cubicBezTo>
                    <a:pt x="5078" y="8100"/>
                    <a:pt x="4418" y="8826"/>
                    <a:pt x="4418" y="9720"/>
                  </a:cubicBezTo>
                  <a:cubicBezTo>
                    <a:pt x="4418" y="10615"/>
                    <a:pt x="5078" y="11340"/>
                    <a:pt x="5891" y="11340"/>
                  </a:cubicBezTo>
                  <a:cubicBezTo>
                    <a:pt x="6704" y="11340"/>
                    <a:pt x="7364" y="10615"/>
                    <a:pt x="7364" y="9720"/>
                  </a:cubicBezTo>
                  <a:cubicBezTo>
                    <a:pt x="7364" y="8826"/>
                    <a:pt x="6704" y="8100"/>
                    <a:pt x="5891" y="8100"/>
                  </a:cubicBezTo>
                </a:path>
              </a:pathLst>
            </a:custGeom>
            <a:solidFill>
              <a:schemeClr val="accent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15" name="Shape 2562"/>
            <p:cNvSpPr/>
            <p:nvPr/>
          </p:nvSpPr>
          <p:spPr>
            <a:xfrm>
              <a:off x="16424474" y="6495161"/>
              <a:ext cx="743570" cy="743570"/>
            </a:xfrm>
            <a:custGeom>
              <a:avLst/>
              <a:gdLst/>
              <a:ahLst/>
              <a:cxnLst>
                <a:cxn ang="0">
                  <a:pos x="wd2" y="hd2"/>
                </a:cxn>
                <a:cxn ang="5400000">
                  <a:pos x="wd2" y="hd2"/>
                </a:cxn>
                <a:cxn ang="10800000">
                  <a:pos x="wd2" y="hd2"/>
                </a:cxn>
                <a:cxn ang="16200000">
                  <a:pos x="wd2" y="hd2"/>
                </a:cxn>
              </a:cxnLst>
              <a:rect l="0" t="0" r="r" b="b"/>
              <a:pathLst>
                <a:path w="21600" h="21600" extrusionOk="0">
                  <a:moveTo>
                    <a:pt x="20618" y="19636"/>
                  </a:moveTo>
                  <a:cubicBezTo>
                    <a:pt x="20618" y="20179"/>
                    <a:pt x="20178" y="20619"/>
                    <a:pt x="19636" y="20619"/>
                  </a:cubicBezTo>
                  <a:lnTo>
                    <a:pt x="1964" y="20619"/>
                  </a:lnTo>
                  <a:cubicBezTo>
                    <a:pt x="1421" y="20619"/>
                    <a:pt x="982" y="20179"/>
                    <a:pt x="982" y="19636"/>
                  </a:cubicBezTo>
                  <a:lnTo>
                    <a:pt x="982" y="1964"/>
                  </a:lnTo>
                  <a:cubicBezTo>
                    <a:pt x="982" y="1422"/>
                    <a:pt x="1421"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4294" y="17673"/>
                  </a:moveTo>
                  <a:lnTo>
                    <a:pt x="8376" y="10732"/>
                  </a:lnTo>
                  <a:lnTo>
                    <a:pt x="10838" y="14425"/>
                  </a:lnTo>
                  <a:cubicBezTo>
                    <a:pt x="10862" y="14484"/>
                    <a:pt x="10898" y="14536"/>
                    <a:pt x="10942" y="14581"/>
                  </a:cubicBezTo>
                  <a:lnTo>
                    <a:pt x="10944" y="14583"/>
                  </a:lnTo>
                  <a:cubicBezTo>
                    <a:pt x="11033" y="14673"/>
                    <a:pt x="11155" y="14727"/>
                    <a:pt x="11291" y="14727"/>
                  </a:cubicBezTo>
                  <a:cubicBezTo>
                    <a:pt x="11427" y="14727"/>
                    <a:pt x="11549" y="14673"/>
                    <a:pt x="11638" y="14583"/>
                  </a:cubicBezTo>
                  <a:lnTo>
                    <a:pt x="13686" y="12536"/>
                  </a:lnTo>
                  <a:lnTo>
                    <a:pt x="17242" y="17673"/>
                  </a:lnTo>
                  <a:cubicBezTo>
                    <a:pt x="17242" y="17673"/>
                    <a:pt x="4294" y="17673"/>
                    <a:pt x="4294" y="17673"/>
                  </a:cubicBezTo>
                  <a:close/>
                  <a:moveTo>
                    <a:pt x="18620" y="17982"/>
                  </a:moveTo>
                  <a:lnTo>
                    <a:pt x="18617" y="17978"/>
                  </a:lnTo>
                  <a:cubicBezTo>
                    <a:pt x="18590" y="17913"/>
                    <a:pt x="18551" y="17858"/>
                    <a:pt x="18501" y="17810"/>
                  </a:cubicBezTo>
                  <a:lnTo>
                    <a:pt x="14201" y="11600"/>
                  </a:lnTo>
                  <a:lnTo>
                    <a:pt x="14200" y="11601"/>
                  </a:lnTo>
                  <a:cubicBezTo>
                    <a:pt x="14127" y="11420"/>
                    <a:pt x="13952" y="11291"/>
                    <a:pt x="13745" y="11291"/>
                  </a:cubicBezTo>
                  <a:cubicBezTo>
                    <a:pt x="13610" y="11291"/>
                    <a:pt x="13488" y="11346"/>
                    <a:pt x="13398" y="11435"/>
                  </a:cubicBezTo>
                  <a:lnTo>
                    <a:pt x="11360" y="13473"/>
                  </a:lnTo>
                  <a:lnTo>
                    <a:pt x="8798" y="9630"/>
                  </a:lnTo>
                  <a:cubicBezTo>
                    <a:pt x="8724" y="9453"/>
                    <a:pt x="8550" y="9327"/>
                    <a:pt x="8345" y="9327"/>
                  </a:cubicBezTo>
                  <a:cubicBezTo>
                    <a:pt x="8175" y="9327"/>
                    <a:pt x="8033" y="9420"/>
                    <a:pt x="7945" y="9551"/>
                  </a:cubicBezTo>
                  <a:lnTo>
                    <a:pt x="7937" y="9546"/>
                  </a:lnTo>
                  <a:lnTo>
                    <a:pt x="3028" y="17891"/>
                  </a:lnTo>
                  <a:lnTo>
                    <a:pt x="3036" y="17897"/>
                  </a:lnTo>
                  <a:cubicBezTo>
                    <a:pt x="2983" y="17974"/>
                    <a:pt x="2945" y="18063"/>
                    <a:pt x="2945" y="18164"/>
                  </a:cubicBezTo>
                  <a:cubicBezTo>
                    <a:pt x="2945" y="18435"/>
                    <a:pt x="3165" y="18655"/>
                    <a:pt x="3436" y="18655"/>
                  </a:cubicBezTo>
                  <a:lnTo>
                    <a:pt x="18164" y="18655"/>
                  </a:lnTo>
                  <a:cubicBezTo>
                    <a:pt x="18435" y="18655"/>
                    <a:pt x="18655" y="18435"/>
                    <a:pt x="18655" y="18164"/>
                  </a:cubicBezTo>
                  <a:cubicBezTo>
                    <a:pt x="18655" y="18099"/>
                    <a:pt x="18640" y="18039"/>
                    <a:pt x="18618" y="17983"/>
                  </a:cubicBezTo>
                  <a:cubicBezTo>
                    <a:pt x="18618" y="17983"/>
                    <a:pt x="18620" y="17982"/>
                    <a:pt x="18620" y="17982"/>
                  </a:cubicBezTo>
                  <a:close/>
                  <a:moveTo>
                    <a:pt x="5400" y="3927"/>
                  </a:moveTo>
                  <a:cubicBezTo>
                    <a:pt x="6213" y="3927"/>
                    <a:pt x="6873" y="4587"/>
                    <a:pt x="6873" y="5400"/>
                  </a:cubicBezTo>
                  <a:cubicBezTo>
                    <a:pt x="6873" y="6214"/>
                    <a:pt x="6213" y="6873"/>
                    <a:pt x="5400" y="6873"/>
                  </a:cubicBezTo>
                  <a:cubicBezTo>
                    <a:pt x="4587" y="6873"/>
                    <a:pt x="3927" y="6214"/>
                    <a:pt x="3927" y="5400"/>
                  </a:cubicBezTo>
                  <a:cubicBezTo>
                    <a:pt x="3927" y="4587"/>
                    <a:pt x="4587" y="3927"/>
                    <a:pt x="5400" y="3927"/>
                  </a:cubicBezTo>
                  <a:moveTo>
                    <a:pt x="5400" y="7855"/>
                  </a:moveTo>
                  <a:cubicBezTo>
                    <a:pt x="6756" y="7855"/>
                    <a:pt x="7855" y="6756"/>
                    <a:pt x="7855" y="5400"/>
                  </a:cubicBezTo>
                  <a:cubicBezTo>
                    <a:pt x="7855" y="4045"/>
                    <a:pt x="6756" y="2945"/>
                    <a:pt x="5400" y="2945"/>
                  </a:cubicBezTo>
                  <a:cubicBezTo>
                    <a:pt x="4044" y="2945"/>
                    <a:pt x="2945" y="4045"/>
                    <a:pt x="2945" y="5400"/>
                  </a:cubicBezTo>
                  <a:cubicBezTo>
                    <a:pt x="2945" y="6756"/>
                    <a:pt x="4044" y="7855"/>
                    <a:pt x="5400" y="7855"/>
                  </a:cubicBezTo>
                </a:path>
              </a:pathLst>
            </a:custGeom>
            <a:solidFill>
              <a:schemeClr val="accent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cxnSp>
          <p:nvCxnSpPr>
            <p:cNvPr id="16" name="Straight Connector 15"/>
            <p:cNvCxnSpPr/>
            <p:nvPr/>
          </p:nvCxnSpPr>
          <p:spPr>
            <a:xfrm flipH="1">
              <a:off x="17914037" y="2853386"/>
              <a:ext cx="12059" cy="279917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flipH="1">
              <a:off x="18479746" y="5848467"/>
              <a:ext cx="351374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flipH="1">
              <a:off x="13846646" y="5848467"/>
              <a:ext cx="351374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H="1">
              <a:off x="17896108" y="6272977"/>
              <a:ext cx="12059" cy="279917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13091450" y="4252973"/>
              <a:ext cx="4513538" cy="1477328"/>
            </a:xfrm>
            <a:prstGeom prst="rect">
              <a:avLst/>
            </a:prstGeom>
            <a:noFill/>
          </p:spPr>
          <p:txBody>
            <a:bodyPr wrap="square" rtlCol="0">
              <a:spAutoFit/>
            </a:bodyPr>
            <a:lstStyle/>
            <a:p>
              <a:pPr algn="r"/>
              <a:r>
                <a:rPr lang="el-GR" sz="1400" dirty="0">
                  <a:latin typeface="Lato Light" charset="0"/>
                  <a:ea typeface="Lato Light" charset="0"/>
                  <a:cs typeface="Lato Light" charset="0"/>
                </a:rPr>
                <a:t>Το πρόγραμμα ελέγχει στατιστικά τις απαντήσεις </a:t>
              </a:r>
              <a:endParaRPr lang="en-US" sz="1400" dirty="0">
                <a:latin typeface="Lato Light" charset="0"/>
                <a:ea typeface="Lato Light" charset="0"/>
                <a:cs typeface="Lato Light" charset="0"/>
              </a:endParaRPr>
            </a:p>
          </p:txBody>
        </p:sp>
        <p:sp>
          <p:nvSpPr>
            <p:cNvPr id="35" name="Rectangle 34"/>
            <p:cNvSpPr/>
            <p:nvPr/>
          </p:nvSpPr>
          <p:spPr>
            <a:xfrm>
              <a:off x="15192020" y="3622031"/>
              <a:ext cx="2412968" cy="723274"/>
            </a:xfrm>
            <a:prstGeom prst="rect">
              <a:avLst/>
            </a:prstGeom>
          </p:spPr>
          <p:txBody>
            <a:bodyPr wrap="none">
              <a:spAutoFit/>
            </a:bodyPr>
            <a:lstStyle/>
            <a:p>
              <a:pPr algn="r"/>
              <a:r>
                <a:rPr lang="el-GR" sz="1750" b="1" dirty="0">
                  <a:solidFill>
                    <a:schemeClr val="accent1"/>
                  </a:solidFill>
                  <a:latin typeface="Montserrat" charset="0"/>
                  <a:ea typeface="Montserrat" charset="0"/>
                  <a:cs typeface="Montserrat" charset="0"/>
                </a:rPr>
                <a:t>ΣΤΑΤΙΣΤΙΚΑ</a:t>
              </a:r>
              <a:endParaRPr lang="en-US" sz="1750" b="1" dirty="0">
                <a:solidFill>
                  <a:schemeClr val="accent1"/>
                </a:solidFill>
                <a:latin typeface="Montserrat" charset="0"/>
                <a:ea typeface="Montserrat" charset="0"/>
                <a:cs typeface="Montserrat" charset="0"/>
              </a:endParaRPr>
            </a:p>
          </p:txBody>
        </p:sp>
        <p:sp>
          <p:nvSpPr>
            <p:cNvPr id="36" name="TextBox 35"/>
            <p:cNvSpPr txBox="1"/>
            <p:nvPr/>
          </p:nvSpPr>
          <p:spPr>
            <a:xfrm>
              <a:off x="13091450" y="8023379"/>
              <a:ext cx="4513538" cy="1908214"/>
            </a:xfrm>
            <a:prstGeom prst="rect">
              <a:avLst/>
            </a:prstGeom>
            <a:noFill/>
          </p:spPr>
          <p:txBody>
            <a:bodyPr wrap="square" rtlCol="0">
              <a:spAutoFit/>
            </a:bodyPr>
            <a:lstStyle/>
            <a:p>
              <a:pPr algn="r"/>
              <a:r>
                <a:rPr lang="el-GR" sz="1400" dirty="0">
                  <a:latin typeface="Lato Light" charset="0"/>
                  <a:ea typeface="Lato Light" charset="0"/>
                  <a:cs typeface="Lato Light" charset="0"/>
                </a:rPr>
                <a:t>Επιλογή μιας λίστας που αφορά το ψυχολογικό προφίλ του χρήστη</a:t>
              </a:r>
              <a:endParaRPr lang="en-US" sz="1400" dirty="0">
                <a:latin typeface="Lato Light" charset="0"/>
                <a:ea typeface="Lato Light" charset="0"/>
                <a:cs typeface="Lato Light" charset="0"/>
              </a:endParaRPr>
            </a:p>
          </p:txBody>
        </p:sp>
        <p:sp>
          <p:nvSpPr>
            <p:cNvPr id="37" name="Rectangle 36"/>
            <p:cNvSpPr/>
            <p:nvPr/>
          </p:nvSpPr>
          <p:spPr>
            <a:xfrm>
              <a:off x="14301390" y="7392437"/>
              <a:ext cx="3303598" cy="723274"/>
            </a:xfrm>
            <a:prstGeom prst="rect">
              <a:avLst/>
            </a:prstGeom>
          </p:spPr>
          <p:txBody>
            <a:bodyPr wrap="none">
              <a:spAutoFit/>
            </a:bodyPr>
            <a:lstStyle/>
            <a:p>
              <a:pPr algn="r"/>
              <a:r>
                <a:rPr lang="el-GR" sz="1750" b="1" dirty="0">
                  <a:solidFill>
                    <a:schemeClr val="accent1"/>
                  </a:solidFill>
                  <a:latin typeface="Montserrat" charset="0"/>
                  <a:ea typeface="Montserrat" charset="0"/>
                  <a:cs typeface="Montserrat" charset="0"/>
                </a:rPr>
                <a:t>ΜΟΥΣΙΚΗ ΛΙΣΤΑ</a:t>
              </a:r>
              <a:endParaRPr lang="en-US" sz="1750" b="1" dirty="0">
                <a:solidFill>
                  <a:schemeClr val="accent1"/>
                </a:solidFill>
                <a:latin typeface="Montserrat" charset="0"/>
                <a:ea typeface="Montserrat" charset="0"/>
                <a:cs typeface="Montserrat" charset="0"/>
              </a:endParaRPr>
            </a:p>
          </p:txBody>
        </p:sp>
        <p:sp>
          <p:nvSpPr>
            <p:cNvPr id="38" name="TextBox 37"/>
            <p:cNvSpPr txBox="1"/>
            <p:nvPr/>
          </p:nvSpPr>
          <p:spPr>
            <a:xfrm>
              <a:off x="18306050" y="4252973"/>
              <a:ext cx="4513538" cy="1661994"/>
            </a:xfrm>
            <a:prstGeom prst="rect">
              <a:avLst/>
            </a:prstGeom>
            <a:noFill/>
          </p:spPr>
          <p:txBody>
            <a:bodyPr wrap="square" rtlCol="0">
              <a:spAutoFit/>
            </a:bodyPr>
            <a:lstStyle/>
            <a:p>
              <a:r>
                <a:rPr lang="el-GR" sz="1200" dirty="0">
                  <a:latin typeface="Lato Light" charset="0"/>
                  <a:ea typeface="Lato Light" charset="0"/>
                  <a:cs typeface="Lato Light" charset="0"/>
                </a:rPr>
                <a:t>Γίνεται η σύνδεση των περισσότερων απαντήσεων και σε ποιο ψυχολογικό προφίλ ανήκουν.</a:t>
              </a:r>
              <a:endParaRPr lang="en-US" sz="1200" dirty="0">
                <a:latin typeface="Lato Light" charset="0"/>
                <a:ea typeface="Lato Light" charset="0"/>
                <a:cs typeface="Lato Light" charset="0"/>
              </a:endParaRPr>
            </a:p>
          </p:txBody>
        </p:sp>
        <p:sp>
          <p:nvSpPr>
            <p:cNvPr id="39" name="Rectangle 38"/>
            <p:cNvSpPr/>
            <p:nvPr/>
          </p:nvSpPr>
          <p:spPr>
            <a:xfrm>
              <a:off x="18306050" y="3622031"/>
              <a:ext cx="2081340" cy="723274"/>
            </a:xfrm>
            <a:prstGeom prst="rect">
              <a:avLst/>
            </a:prstGeom>
          </p:spPr>
          <p:txBody>
            <a:bodyPr wrap="none">
              <a:spAutoFit/>
            </a:bodyPr>
            <a:lstStyle/>
            <a:p>
              <a:r>
                <a:rPr lang="el-GR" sz="1750" b="1" dirty="0">
                  <a:solidFill>
                    <a:schemeClr val="accent1"/>
                  </a:solidFill>
                  <a:latin typeface="Montserrat" charset="0"/>
                  <a:ea typeface="Montserrat" charset="0"/>
                  <a:cs typeface="Montserrat" charset="0"/>
                </a:rPr>
                <a:t>ΣΥΝΔΕΣΗ</a:t>
              </a:r>
              <a:endParaRPr lang="en-US" sz="1750" b="1" dirty="0">
                <a:solidFill>
                  <a:schemeClr val="accent1"/>
                </a:solidFill>
                <a:latin typeface="Montserrat" charset="0"/>
                <a:ea typeface="Montserrat" charset="0"/>
                <a:cs typeface="Montserrat" charset="0"/>
              </a:endParaRPr>
            </a:p>
          </p:txBody>
        </p:sp>
        <p:sp>
          <p:nvSpPr>
            <p:cNvPr id="40" name="TextBox 39"/>
            <p:cNvSpPr txBox="1"/>
            <p:nvPr/>
          </p:nvSpPr>
          <p:spPr>
            <a:xfrm>
              <a:off x="18343674" y="8023379"/>
              <a:ext cx="4513538" cy="2339102"/>
            </a:xfrm>
            <a:prstGeom prst="rect">
              <a:avLst/>
            </a:prstGeom>
            <a:noFill/>
          </p:spPr>
          <p:txBody>
            <a:bodyPr wrap="square" rtlCol="0">
              <a:spAutoFit/>
            </a:bodyPr>
            <a:lstStyle/>
            <a:p>
              <a:r>
                <a:rPr lang="el-GR" sz="1400" dirty="0">
                  <a:latin typeface="Lato Light" charset="0"/>
                  <a:ea typeface="Lato Light" charset="0"/>
                  <a:cs typeface="Lato Light" charset="0"/>
                </a:rPr>
                <a:t>Το πρόγραμμα εμφανίζει στο χρήστη τη μουσική λίστα σύμφωνα με τη ψυχολογία του</a:t>
              </a:r>
              <a:endParaRPr lang="en-US" sz="1400" dirty="0">
                <a:latin typeface="Lato Light" charset="0"/>
                <a:ea typeface="Lato Light" charset="0"/>
                <a:cs typeface="Lato Light" charset="0"/>
              </a:endParaRPr>
            </a:p>
          </p:txBody>
        </p:sp>
        <p:sp>
          <p:nvSpPr>
            <p:cNvPr id="41" name="Rectangle 40"/>
            <p:cNvSpPr/>
            <p:nvPr/>
          </p:nvSpPr>
          <p:spPr>
            <a:xfrm>
              <a:off x="18338912" y="7392437"/>
              <a:ext cx="4704108" cy="723274"/>
            </a:xfrm>
            <a:prstGeom prst="rect">
              <a:avLst/>
            </a:prstGeom>
          </p:spPr>
          <p:txBody>
            <a:bodyPr wrap="none">
              <a:spAutoFit/>
            </a:bodyPr>
            <a:lstStyle/>
            <a:p>
              <a:r>
                <a:rPr lang="el-GR" sz="1750" b="1" dirty="0">
                  <a:solidFill>
                    <a:schemeClr val="accent1"/>
                  </a:solidFill>
                  <a:latin typeface="Montserrat" charset="0"/>
                  <a:ea typeface="Montserrat" charset="0"/>
                  <a:cs typeface="Montserrat" charset="0"/>
                </a:rPr>
                <a:t>ΕΜΦΑΝΙΣΗ ΤΗΣ ΛΙΣΤΑΣ</a:t>
              </a:r>
              <a:endParaRPr lang="en-US" sz="1750" b="1" dirty="0">
                <a:solidFill>
                  <a:schemeClr val="accent1"/>
                </a:solidFill>
                <a:latin typeface="Montserrat" charset="0"/>
                <a:ea typeface="Montserrat" charset="0"/>
                <a:cs typeface="Montserrat" charset="0"/>
              </a:endParaRPr>
            </a:p>
          </p:txBody>
        </p:sp>
      </p:grpSp>
      <p:sp>
        <p:nvSpPr>
          <p:cNvPr id="42" name="TextBox 41"/>
          <p:cNvSpPr txBox="1"/>
          <p:nvPr/>
        </p:nvSpPr>
        <p:spPr>
          <a:xfrm>
            <a:off x="1436043" y="1014725"/>
            <a:ext cx="4204997" cy="707886"/>
          </a:xfrm>
          <a:prstGeom prst="rect">
            <a:avLst/>
          </a:prstGeom>
          <a:noFill/>
        </p:spPr>
        <p:txBody>
          <a:bodyPr wrap="none" rtlCol="0">
            <a:spAutoFit/>
          </a:bodyPr>
          <a:lstStyle/>
          <a:p>
            <a:pPr algn="ctr"/>
            <a:r>
              <a:rPr lang="el-GR" sz="4000" b="1" dirty="0">
                <a:solidFill>
                  <a:srgbClr val="000000"/>
                </a:solidFill>
                <a:latin typeface="Montserrat Semi" charset="0"/>
                <a:ea typeface="Montserrat Semi" charset="0"/>
                <a:cs typeface="Montserrat Semi" charset="0"/>
              </a:rPr>
              <a:t>ΕΜΦΑΝΙΣΗ ΛΙΣΤΑΣ</a:t>
            </a:r>
            <a:endParaRPr lang="en-US" sz="4000" b="1" dirty="0">
              <a:solidFill>
                <a:srgbClr val="000000"/>
              </a:solidFill>
              <a:latin typeface="Montserrat Semi" charset="0"/>
              <a:ea typeface="Montserrat Semi" charset="0"/>
              <a:cs typeface="Montserrat Semi" charset="0"/>
            </a:endParaRPr>
          </a:p>
        </p:txBody>
      </p:sp>
      <p:sp>
        <p:nvSpPr>
          <p:cNvPr id="45" name="TextBox 44"/>
          <p:cNvSpPr txBox="1"/>
          <p:nvPr/>
        </p:nvSpPr>
        <p:spPr>
          <a:xfrm>
            <a:off x="-12490" y="1715363"/>
            <a:ext cx="7102064" cy="830997"/>
          </a:xfrm>
          <a:prstGeom prst="rect">
            <a:avLst/>
          </a:prstGeom>
          <a:noFill/>
        </p:spPr>
        <p:txBody>
          <a:bodyPr wrap="square" rtlCol="0">
            <a:spAutoFit/>
          </a:bodyPr>
          <a:lstStyle/>
          <a:p>
            <a:pPr algn="ctr"/>
            <a:r>
              <a:rPr lang="el-GR" sz="1600" dirty="0">
                <a:latin typeface="Lato Light" charset="0"/>
                <a:ea typeface="Lato Light" charset="0"/>
                <a:cs typeface="Lato Light" charset="0"/>
              </a:rPr>
              <a:t>Όταν ο χρήστης απαντήσει σε 10 ερωτήσεις το πρόγραμμα έχει κάνει ήδη την σύνδεση των απαντήσεων με ψυχολογικά προφίλ και έτσι επιλέγει το προφίλ με τις περισσότερες απαντήσεις</a:t>
            </a:r>
            <a:endParaRPr lang="en-US" sz="1600" dirty="0">
              <a:latin typeface="Lato Light" charset="0"/>
              <a:ea typeface="Lato Light" charset="0"/>
              <a:cs typeface="Lato Light" charset="0"/>
            </a:endParaRPr>
          </a:p>
        </p:txBody>
      </p:sp>
      <p:pic>
        <p:nvPicPr>
          <p:cNvPr id="23" name="Picture 2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10035" y="937714"/>
            <a:ext cx="3412610" cy="4981556"/>
          </a:xfrm>
          <a:prstGeom prst="rect">
            <a:avLst/>
          </a:prstGeom>
        </p:spPr>
      </p:pic>
      <p:sp>
        <p:nvSpPr>
          <p:cNvPr id="3" name="TextBox 2"/>
          <p:cNvSpPr txBox="1"/>
          <p:nvPr/>
        </p:nvSpPr>
        <p:spPr>
          <a:xfrm>
            <a:off x="7694544" y="1715363"/>
            <a:ext cx="2996902" cy="646331"/>
          </a:xfrm>
          <a:prstGeom prst="rect">
            <a:avLst/>
          </a:prstGeom>
          <a:noFill/>
        </p:spPr>
        <p:txBody>
          <a:bodyPr wrap="square" rtlCol="0">
            <a:spAutoFit/>
          </a:bodyPr>
          <a:lstStyle/>
          <a:p>
            <a:r>
              <a:rPr lang="el-GR" dirty="0">
                <a:solidFill>
                  <a:srgbClr val="FF0000"/>
                </a:solidFill>
              </a:rPr>
              <a:t>Η μουσική σου λίστα</a:t>
            </a:r>
          </a:p>
          <a:p>
            <a:r>
              <a:rPr lang="el-GR" dirty="0">
                <a:solidFill>
                  <a:srgbClr val="FF0000"/>
                </a:solidFill>
              </a:rPr>
              <a:t>Είναι :</a:t>
            </a:r>
            <a:endParaRPr lang="en-US" dirty="0">
              <a:solidFill>
                <a:srgbClr val="FF0000"/>
              </a:solidFill>
            </a:endParaRPr>
          </a:p>
        </p:txBody>
      </p:sp>
    </p:spTree>
    <p:custDataLst>
      <p:tags r:id="rId1"/>
    </p:custDataLst>
    <p:extLst>
      <p:ext uri="{BB962C8B-B14F-4D97-AF65-F5344CB8AC3E}">
        <p14:creationId xmlns:p14="http://schemas.microsoft.com/office/powerpoint/2010/main" val="734630194"/>
      </p:ext>
    </p:extLst>
  </p:cSld>
  <p:clrMapOvr>
    <a:masterClrMapping/>
  </p:clrMapOvr>
  <mc:AlternateContent xmlns:mc="http://schemas.openxmlformats.org/markup-compatibility/2006" xmlns:p14="http://schemas.microsoft.com/office/powerpoint/2010/main">
    <mc:Choice Requires="p14">
      <p:transition spd="slow" p14:dur="2000" advTm="17149"/>
    </mc:Choice>
    <mc:Fallback xmlns="">
      <p:transition spd="slow" advTm="1714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500"/>
                                        <p:tgtEl>
                                          <p:spTgt spid="4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1588" y="0"/>
            <a:ext cx="12188825" cy="6858000"/>
          </a:xfrm>
          <a:prstGeom prst="rect">
            <a:avLst/>
          </a:prstGeom>
          <a:gradFill flip="none" rotWithShape="1">
            <a:gsLst>
              <a:gs pos="0">
                <a:srgbClr val="000000">
                  <a:alpha val="57000"/>
                </a:srgbClr>
              </a:gs>
              <a:gs pos="100000">
                <a:srgbClr val="55677C">
                  <a:alpha val="89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latin typeface="Montserrat Light" charset="0"/>
            </a:endParaRPr>
          </a:p>
        </p:txBody>
      </p:sp>
      <p:sp>
        <p:nvSpPr>
          <p:cNvPr id="8" name="TextBox 7"/>
          <p:cNvSpPr txBox="1"/>
          <p:nvPr/>
        </p:nvSpPr>
        <p:spPr>
          <a:xfrm>
            <a:off x="1686411" y="897040"/>
            <a:ext cx="7335663" cy="3924151"/>
          </a:xfrm>
          <a:prstGeom prst="rect">
            <a:avLst/>
          </a:prstGeom>
          <a:noFill/>
        </p:spPr>
        <p:txBody>
          <a:bodyPr wrap="none" rtlCol="0">
            <a:spAutoFit/>
          </a:bodyPr>
          <a:lstStyle/>
          <a:p>
            <a:r>
              <a:rPr lang="el-GR" sz="8300" b="1" spc="750" dirty="0">
                <a:latin typeface="Impact" panose="020B0806030902050204" pitchFamily="34" charset="0"/>
                <a:ea typeface="Microsoft JhengHei UI" panose="020B0604030504040204" pitchFamily="34" charset="-120"/>
                <a:cs typeface="Montserrat Semi" charset="0"/>
              </a:rPr>
              <a:t>Η ΕΠΟΧΗ</a:t>
            </a:r>
          </a:p>
          <a:p>
            <a:r>
              <a:rPr lang="el-GR" sz="8300" b="1" spc="750" dirty="0">
                <a:latin typeface="Impact" panose="020B0806030902050204" pitchFamily="34" charset="0"/>
                <a:ea typeface="Microsoft JhengHei UI" panose="020B0604030504040204" pitchFamily="34" charset="-120"/>
                <a:cs typeface="Montserrat Semi" charset="0"/>
              </a:rPr>
              <a:t>ΤΗΣ </a:t>
            </a:r>
          </a:p>
          <a:p>
            <a:r>
              <a:rPr lang="el-GR" sz="8300" b="1" spc="750" dirty="0">
                <a:latin typeface="Impact" panose="020B0806030902050204" pitchFamily="34" charset="0"/>
                <a:ea typeface="Microsoft JhengHei UI" panose="020B0604030504040204" pitchFamily="34" charset="-120"/>
                <a:cs typeface="Montserrat Semi" charset="0"/>
              </a:rPr>
              <a:t>ΠΛΗΡΟΦΟΡΙΑΣ</a:t>
            </a:r>
            <a:endParaRPr lang="en-US" sz="8300" b="1" spc="750" dirty="0">
              <a:latin typeface="Impact" panose="020B0806030902050204" pitchFamily="34" charset="0"/>
              <a:ea typeface="Microsoft JhengHei UI" panose="020B0604030504040204" pitchFamily="34" charset="-120"/>
              <a:cs typeface="Montserrat Semi" charset="0"/>
            </a:endParaRPr>
          </a:p>
        </p:txBody>
      </p:sp>
      <p:grpSp>
        <p:nvGrpSpPr>
          <p:cNvPr id="4" name="Group 3"/>
          <p:cNvGrpSpPr/>
          <p:nvPr/>
        </p:nvGrpSpPr>
        <p:grpSpPr>
          <a:xfrm>
            <a:off x="1686411" y="4970995"/>
            <a:ext cx="3063257" cy="606049"/>
            <a:chOff x="4383584" y="10004876"/>
            <a:chExt cx="6126514" cy="1212098"/>
          </a:xfrm>
        </p:grpSpPr>
        <p:sp>
          <p:nvSpPr>
            <p:cNvPr id="2" name="Rectangle 1"/>
            <p:cNvSpPr/>
            <p:nvPr/>
          </p:nvSpPr>
          <p:spPr>
            <a:xfrm>
              <a:off x="4383584" y="10004876"/>
              <a:ext cx="6126514" cy="1212098"/>
            </a:xfrm>
            <a:prstGeom prst="rect">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0" name="TextBox 9"/>
            <p:cNvSpPr txBox="1"/>
            <p:nvPr/>
          </p:nvSpPr>
          <p:spPr>
            <a:xfrm>
              <a:off x="5244446" y="10240258"/>
              <a:ext cx="4404796" cy="677108"/>
            </a:xfrm>
            <a:prstGeom prst="rect">
              <a:avLst/>
            </a:prstGeom>
            <a:noFill/>
          </p:spPr>
          <p:txBody>
            <a:bodyPr wrap="none" rtlCol="0">
              <a:spAutoFit/>
            </a:bodyPr>
            <a:lstStyle/>
            <a:p>
              <a:pPr algn="ctr"/>
              <a:r>
                <a:rPr lang="el-GR" sz="1600" b="1" spc="750" dirty="0">
                  <a:solidFill>
                    <a:schemeClr val="bg1"/>
                  </a:solidFill>
                  <a:latin typeface="Montserrat Semi" charset="0"/>
                  <a:ea typeface="Montserrat Semi" charset="0"/>
                  <a:cs typeface="Montserrat Semi" charset="0"/>
                </a:rPr>
                <a:t>ΚΟΜΜΑΤΙ Α</a:t>
              </a:r>
              <a:endParaRPr lang="en-US" sz="1600" b="1" spc="750" dirty="0">
                <a:solidFill>
                  <a:schemeClr val="bg1"/>
                </a:solidFill>
                <a:latin typeface="Montserrat Semi" charset="0"/>
                <a:ea typeface="Montserrat Semi" charset="0"/>
                <a:cs typeface="Montserrat Semi" charset="0"/>
              </a:endParaRPr>
            </a:p>
          </p:txBody>
        </p:sp>
      </p:grpSp>
    </p:spTree>
    <p:custDataLst>
      <p:tags r:id="rId1"/>
    </p:custDataLst>
    <p:extLst>
      <p:ext uri="{BB962C8B-B14F-4D97-AF65-F5344CB8AC3E}">
        <p14:creationId xmlns:p14="http://schemas.microsoft.com/office/powerpoint/2010/main" val="2386990574"/>
      </p:ext>
    </p:extLst>
  </p:cSld>
  <p:clrMapOvr>
    <a:masterClrMapping/>
  </p:clrMapOvr>
  <mc:AlternateContent xmlns:mc="http://schemas.openxmlformats.org/markup-compatibility/2006" xmlns:p14="http://schemas.microsoft.com/office/powerpoint/2010/main">
    <mc:Choice Requires="p14">
      <p:transition spd="slow" p14:dur="2000" advTm="8347"/>
    </mc:Choice>
    <mc:Fallback xmlns="">
      <p:transition spd="slow" advTm="834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0" presetClass="emph" presetSubtype="0" fill="hold" grpId="0" nodeType="clickEffect">
                                  <p:stCondLst>
                                    <p:cond delay="0"/>
                                  </p:stCondLst>
                                  <p:childTnLst>
                                    <p:animClr clrSpc="hsl" dir="cw">
                                      <p:cBhvr override="childStyle">
                                        <p:cTn id="6" dur="500" fill="hold"/>
                                        <p:tgtEl>
                                          <p:spTgt spid="9"/>
                                        </p:tgtEl>
                                        <p:attrNameLst>
                                          <p:attrName>style.color</p:attrName>
                                        </p:attrNameLst>
                                      </p:cBhvr>
                                      <p:by>
                                        <p:hsl h="0" s="12549" l="25098"/>
                                      </p:by>
                                    </p:animClr>
                                    <p:animClr clrSpc="hsl" dir="cw">
                                      <p:cBhvr>
                                        <p:cTn id="7" dur="500" fill="hold"/>
                                        <p:tgtEl>
                                          <p:spTgt spid="9"/>
                                        </p:tgtEl>
                                        <p:attrNameLst>
                                          <p:attrName>fillcolor</p:attrName>
                                        </p:attrNameLst>
                                      </p:cBhvr>
                                      <p:by>
                                        <p:hsl h="0" s="12549" l="25098"/>
                                      </p:by>
                                    </p:animClr>
                                    <p:animClr clrSpc="hsl" dir="cw">
                                      <p:cBhvr>
                                        <p:cTn id="8" dur="500" fill="hold"/>
                                        <p:tgtEl>
                                          <p:spTgt spid="9"/>
                                        </p:tgtEl>
                                        <p:attrNameLst>
                                          <p:attrName>stroke.color</p:attrName>
                                        </p:attrNameLst>
                                      </p:cBhvr>
                                      <p:by>
                                        <p:hsl h="0" s="12549" l="25098"/>
                                      </p:by>
                                    </p:animClr>
                                    <p:set>
                                      <p:cBhvr>
                                        <p:cTn id="9" dur="500" fill="hold"/>
                                        <p:tgtEl>
                                          <p:spTgt spid="9"/>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4167187" y="0"/>
            <a:ext cx="3857625" cy="6858000"/>
          </a:xfrm>
          <a:prstGeom prst="rect">
            <a:avLst/>
          </a:prstGeom>
        </p:spPr>
      </p:pic>
      <p:sp>
        <p:nvSpPr>
          <p:cNvPr id="4" name="TextBox 3"/>
          <p:cNvSpPr txBox="1"/>
          <p:nvPr/>
        </p:nvSpPr>
        <p:spPr>
          <a:xfrm>
            <a:off x="158262" y="298938"/>
            <a:ext cx="3200400" cy="1200329"/>
          </a:xfrm>
          <a:prstGeom prst="rect">
            <a:avLst/>
          </a:prstGeom>
          <a:solidFill>
            <a:srgbClr val="00B0F0"/>
          </a:solidFill>
        </p:spPr>
        <p:style>
          <a:lnRef idx="3">
            <a:schemeClr val="lt1"/>
          </a:lnRef>
          <a:fillRef idx="1">
            <a:schemeClr val="accent4"/>
          </a:fillRef>
          <a:effectRef idx="1">
            <a:schemeClr val="accent4"/>
          </a:effectRef>
          <a:fontRef idx="minor">
            <a:schemeClr val="lt1"/>
          </a:fontRef>
        </p:style>
        <p:txBody>
          <a:bodyPr wrap="square" rtlCol="0">
            <a:spAutoFit/>
          </a:bodyPr>
          <a:lstStyle/>
          <a:p>
            <a:r>
              <a:rPr lang="el-GR" dirty="0"/>
              <a:t>Ο χρήστης μπορεί να επιλέξει την εικόνα της μουσικής λίστας και να συνεχίσει την ακρόαση της.</a:t>
            </a:r>
            <a:endParaRPr lang="en-US" dirty="0"/>
          </a:p>
        </p:txBody>
      </p:sp>
      <p:sp>
        <p:nvSpPr>
          <p:cNvPr id="5" name="TextBox 4"/>
          <p:cNvSpPr txBox="1"/>
          <p:nvPr/>
        </p:nvSpPr>
        <p:spPr>
          <a:xfrm>
            <a:off x="8833337" y="1471246"/>
            <a:ext cx="3200400" cy="1200329"/>
          </a:xfrm>
          <a:prstGeom prst="rect">
            <a:avLst/>
          </a:prstGeom>
          <a:solidFill>
            <a:srgbClr val="7030A0"/>
          </a:solidFill>
        </p:spPr>
        <p:style>
          <a:lnRef idx="3">
            <a:schemeClr val="lt1"/>
          </a:lnRef>
          <a:fillRef idx="1">
            <a:schemeClr val="accent4"/>
          </a:fillRef>
          <a:effectRef idx="1">
            <a:schemeClr val="accent4"/>
          </a:effectRef>
          <a:fontRef idx="minor">
            <a:schemeClr val="lt1"/>
          </a:fontRef>
        </p:style>
        <p:txBody>
          <a:bodyPr wrap="square" rtlCol="0">
            <a:spAutoFit/>
          </a:bodyPr>
          <a:lstStyle/>
          <a:p>
            <a:r>
              <a:rPr lang="el-GR" dirty="0"/>
              <a:t>Η εφαρμογή μπορεί να εμφανίσει ποικίλες λίστες για ένα ψυχολογικό </a:t>
            </a:r>
            <a:r>
              <a:rPr lang="el-GR" dirty="0" err="1"/>
              <a:t>προφιλ</a:t>
            </a:r>
            <a:r>
              <a:rPr lang="el-GR" dirty="0"/>
              <a:t>.</a:t>
            </a:r>
            <a:endParaRPr lang="en-US" dirty="0"/>
          </a:p>
        </p:txBody>
      </p:sp>
      <p:sp>
        <p:nvSpPr>
          <p:cNvPr id="6" name="TextBox 5"/>
          <p:cNvSpPr txBox="1"/>
          <p:nvPr/>
        </p:nvSpPr>
        <p:spPr>
          <a:xfrm>
            <a:off x="0" y="3933092"/>
            <a:ext cx="3200400" cy="923330"/>
          </a:xfrm>
          <a:prstGeom prst="rect">
            <a:avLst/>
          </a:prstGeom>
        </p:spPr>
        <p:style>
          <a:lnRef idx="3">
            <a:schemeClr val="lt1"/>
          </a:lnRef>
          <a:fillRef idx="1">
            <a:schemeClr val="accent4"/>
          </a:fillRef>
          <a:effectRef idx="1">
            <a:schemeClr val="accent4"/>
          </a:effectRef>
          <a:fontRef idx="minor">
            <a:schemeClr val="lt1"/>
          </a:fontRef>
        </p:style>
        <p:txBody>
          <a:bodyPr wrap="square" rtlCol="0">
            <a:spAutoFit/>
          </a:bodyPr>
          <a:lstStyle/>
          <a:p>
            <a:r>
              <a:rPr lang="el-GR" dirty="0"/>
              <a:t>Ο χρήστης μπορεί να επιλέξει να ξανακάνει το τεστ.</a:t>
            </a:r>
            <a:endParaRPr lang="en-US" dirty="0"/>
          </a:p>
        </p:txBody>
      </p:sp>
      <p:cxnSp>
        <p:nvCxnSpPr>
          <p:cNvPr id="8" name="Connector: Elbow 7"/>
          <p:cNvCxnSpPr>
            <a:stCxn id="4" idx="3"/>
          </p:cNvCxnSpPr>
          <p:nvPr/>
        </p:nvCxnSpPr>
        <p:spPr>
          <a:xfrm>
            <a:off x="3358662" y="899103"/>
            <a:ext cx="1635369" cy="1172307"/>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 name="Connector: Elbow 11"/>
          <p:cNvCxnSpPr/>
          <p:nvPr/>
        </p:nvCxnSpPr>
        <p:spPr>
          <a:xfrm>
            <a:off x="3077308" y="4536831"/>
            <a:ext cx="2444261" cy="1441938"/>
          </a:xfrm>
          <a:prstGeom prst="bentConnector3">
            <a:avLst/>
          </a:prstGeom>
          <a:ln>
            <a:tailEnd type="triangle"/>
          </a:ln>
        </p:spPr>
        <p:style>
          <a:lnRef idx="2">
            <a:schemeClr val="accent4"/>
          </a:lnRef>
          <a:fillRef idx="0">
            <a:schemeClr val="accent4"/>
          </a:fillRef>
          <a:effectRef idx="1">
            <a:schemeClr val="accent4"/>
          </a:effectRef>
          <a:fontRef idx="minor">
            <a:schemeClr val="tx1"/>
          </a:fontRef>
        </p:style>
      </p:cxnSp>
      <p:cxnSp>
        <p:nvCxnSpPr>
          <p:cNvPr id="14" name="Connector: Elbow 13"/>
          <p:cNvCxnSpPr/>
          <p:nvPr/>
        </p:nvCxnSpPr>
        <p:spPr>
          <a:xfrm rot="10800000">
            <a:off x="7403123" y="2071410"/>
            <a:ext cx="1430214" cy="337682"/>
          </a:xfrm>
          <a:prstGeom prst="bentConnector3">
            <a:avLst/>
          </a:prstGeom>
          <a:ln>
            <a:tailEnd type="triangle"/>
          </a:ln>
        </p:spPr>
        <p:style>
          <a:lnRef idx="2">
            <a:schemeClr val="dk1"/>
          </a:lnRef>
          <a:fillRef idx="0">
            <a:schemeClr val="dk1"/>
          </a:fillRef>
          <a:effectRef idx="1">
            <a:schemeClr val="dk1"/>
          </a:effectRef>
          <a:fontRef idx="minor">
            <a:schemeClr val="tx1"/>
          </a:fontRef>
        </p:style>
      </p:cxnSp>
    </p:spTree>
    <p:custDataLst>
      <p:tags r:id="rId1"/>
    </p:custDataLst>
    <p:extLst>
      <p:ext uri="{BB962C8B-B14F-4D97-AF65-F5344CB8AC3E}">
        <p14:creationId xmlns:p14="http://schemas.microsoft.com/office/powerpoint/2010/main" val="1888983134"/>
      </p:ext>
    </p:extLst>
  </p:cSld>
  <p:clrMapOvr>
    <a:masterClrMapping/>
  </p:clrMapOvr>
  <mc:AlternateContent xmlns:mc="http://schemas.openxmlformats.org/markup-compatibility/2006" xmlns:p14="http://schemas.microsoft.com/office/powerpoint/2010/main">
    <mc:Choice Requires="p14">
      <p:transition spd="slow" p14:dur="2000" advTm="10956"/>
    </mc:Choice>
    <mc:Fallback xmlns="">
      <p:transition spd="slow" advTm="1095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childTnLst>
                                </p:cTn>
                              </p:par>
                              <p:par>
                                <p:cTn id="15" presetID="10"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par>
                                <p:cTn id="23" presetID="10" presetClass="entr" presetSubtype="0"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fade">
                                      <p:cBhvr>
                                        <p:cTn id="25" dur="500"/>
                                        <p:tgtEl>
                                          <p:spTgt spid="14"/>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fade">
                                      <p:cBhvr>
                                        <p:cTn id="30" dur="500"/>
                                        <p:tgtEl>
                                          <p:spTgt spid="6"/>
                                        </p:tgtEl>
                                      </p:cBhvr>
                                    </p:animEffect>
                                  </p:childTnLst>
                                </p:cTn>
                              </p:par>
                              <p:par>
                                <p:cTn id="31" presetID="10" presetClass="entr" presetSubtype="0" fill="hold" nodeType="with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fade">
                                      <p:cBhvr>
                                        <p:cTn id="3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93431" y="720969"/>
            <a:ext cx="11998569" cy="4955203"/>
          </a:xfrm>
          <a:prstGeom prst="rect">
            <a:avLst/>
          </a:prstGeom>
          <a:noFill/>
        </p:spPr>
        <p:txBody>
          <a:bodyPr wrap="square" rtlCol="0">
            <a:spAutoFit/>
          </a:bodyPr>
          <a:lstStyle/>
          <a:p>
            <a:r>
              <a:rPr lang="el-GR" sz="2000" b="1" dirty="0"/>
              <a:t>Για την δημιουργία της εφαρμογής χρησιμοποιήθηκε το μοντέλο της πολυφασικής ανάπτυξης λογισμικού. </a:t>
            </a:r>
          </a:p>
          <a:p>
            <a:r>
              <a:rPr lang="el-GR" sz="2000" b="1" dirty="0"/>
              <a:t>Το μοντέλο της πολυφασικής ανάπτυξης λογισμικού ανήκει στη μέθοδο ταχείας ανάπτυξης εφαρμογής. Το μοντέλο αυτό λειτουργεί με ιεράρχηση των χαρακτηριστικών της εφαρμογής. Αυτό εξασφαλίζει ότι η πρώτη έκδοση του λογισμικού μπορεί θα είναι πλήρης σε λειτουργία και θα μπορεί να γίνει χρήση του ,από τους χρήστες χωρίς προβλήματα. Στην πρώτη έκδοση του λογισμικού μπορεί να λείπουν πολλά χαρακτηριστικά  αλλά το λογισμικό παραμένει χρησιμοποιήσιμο. </a:t>
            </a:r>
          </a:p>
          <a:p>
            <a:r>
              <a:rPr lang="el-GR" sz="2000" b="1" dirty="0"/>
              <a:t> </a:t>
            </a:r>
          </a:p>
          <a:p>
            <a:endParaRPr lang="el-GR" sz="2000" b="1" dirty="0"/>
          </a:p>
          <a:p>
            <a:r>
              <a:rPr lang="el-GR" sz="2000" b="1" dirty="0"/>
              <a:t>Μια προσέγγιση ανάπτυξης λογισμικού με την πολυφασική μέθοδο επιτρέπει στον προγραμματιστή και στο πιθανό εργοδότη να προσαρμόσει τα χαρακτηριστικά που πρέπει να προστεθούν στη συνέχεια. Επίσης είναι εφικτός ο επαναπροσδιορισμός του χρόνου και των πόρων που θα χρειαστούν για την υλοποίηση των νέων στόχων .</a:t>
            </a:r>
            <a:endParaRPr lang="en-US" sz="2000" b="1" dirty="0"/>
          </a:p>
          <a:p>
            <a:endParaRPr lang="en-US" dirty="0"/>
          </a:p>
          <a:p>
            <a:endParaRPr lang="en-US" dirty="0"/>
          </a:p>
        </p:txBody>
      </p:sp>
    </p:spTree>
    <p:extLst>
      <p:ext uri="{BB962C8B-B14F-4D97-AF65-F5344CB8AC3E}">
        <p14:creationId xmlns:p14="http://schemas.microsoft.com/office/powerpoint/2010/main" val="4274355736"/>
      </p:ext>
    </p:extLst>
  </p:cSld>
  <p:clrMapOvr>
    <a:masterClrMapping/>
  </p:clrMapOvr>
  <mc:AlternateContent xmlns:mc="http://schemas.openxmlformats.org/markup-compatibility/2006" xmlns:p14="http://schemas.microsoft.com/office/powerpoint/2010/main">
    <mc:Choice Requires="p14">
      <p:transition spd="slow" p14:dur="2000" advTm="18754"/>
    </mc:Choice>
    <mc:Fallback xmlns="">
      <p:transition spd="slow" advTm="18754"/>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588" y="0"/>
            <a:ext cx="12188825" cy="6858000"/>
          </a:xfrm>
          <a:prstGeom prst="rect">
            <a:avLst/>
          </a:prstGeom>
          <a:gradFill flip="none" rotWithShape="1">
            <a:gsLst>
              <a:gs pos="0">
                <a:srgbClr val="00B050">
                  <a:shade val="30000"/>
                  <a:satMod val="115000"/>
                </a:srgbClr>
              </a:gs>
              <a:gs pos="50000">
                <a:srgbClr val="00B050">
                  <a:shade val="67500"/>
                  <a:satMod val="115000"/>
                </a:srgbClr>
              </a:gs>
              <a:gs pos="100000">
                <a:srgbClr val="00B050">
                  <a:shade val="100000"/>
                  <a:satMod val="115000"/>
                </a:srgbClr>
              </a:gs>
            </a:gsLst>
            <a:path path="circle">
              <a:fillToRect l="100000" b="100000"/>
            </a:path>
            <a:tileRect t="-100000" r="-100000"/>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400" dirty="0">
              <a:latin typeface="Montserrat Light" charset="0"/>
            </a:endParaRPr>
          </a:p>
        </p:txBody>
      </p:sp>
      <p:sp>
        <p:nvSpPr>
          <p:cNvPr id="8" name="TextBox 7"/>
          <p:cNvSpPr txBox="1"/>
          <p:nvPr/>
        </p:nvSpPr>
        <p:spPr>
          <a:xfrm>
            <a:off x="1686411" y="897040"/>
            <a:ext cx="9514143" cy="2646878"/>
          </a:xfrm>
          <a:prstGeom prst="rect">
            <a:avLst/>
          </a:prstGeom>
          <a:noFill/>
        </p:spPr>
        <p:txBody>
          <a:bodyPr wrap="none" rtlCol="0">
            <a:spAutoFit/>
          </a:bodyPr>
          <a:lstStyle/>
          <a:p>
            <a:r>
              <a:rPr lang="el-GR" sz="8300" b="1" spc="750" dirty="0">
                <a:latin typeface="Impact" panose="020B0806030902050204" pitchFamily="34" charset="0"/>
                <a:ea typeface="Microsoft JhengHei UI" panose="020B0604030504040204" pitchFamily="34" charset="-120"/>
                <a:cs typeface="Montserrat Semi" charset="0"/>
              </a:rPr>
              <a:t>ΜΕΛΟΝΤΙΚΑ ΣΧΕΔΙΑ</a:t>
            </a:r>
          </a:p>
          <a:p>
            <a:r>
              <a:rPr lang="el-GR" sz="8300" b="1" spc="750" dirty="0">
                <a:latin typeface="Impact" panose="020B0806030902050204" pitchFamily="34" charset="0"/>
                <a:ea typeface="Microsoft JhengHei UI" panose="020B0604030504040204" pitchFamily="34" charset="-120"/>
                <a:cs typeface="Montserrat Semi" charset="0"/>
              </a:rPr>
              <a:t>ΤΗΣ</a:t>
            </a:r>
            <a:endParaRPr lang="en-US" sz="8300" b="1" spc="750" dirty="0">
              <a:latin typeface="Impact" panose="020B0806030902050204" pitchFamily="34" charset="0"/>
              <a:ea typeface="Microsoft JhengHei UI" panose="020B0604030504040204" pitchFamily="34" charset="-120"/>
              <a:cs typeface="Montserrat Semi" charset="0"/>
            </a:endParaRPr>
          </a:p>
        </p:txBody>
      </p:sp>
      <p:sp>
        <p:nvSpPr>
          <p:cNvPr id="3" name="TextBox 2"/>
          <p:cNvSpPr txBox="1"/>
          <p:nvPr/>
        </p:nvSpPr>
        <p:spPr>
          <a:xfrm>
            <a:off x="4117906" y="2882198"/>
            <a:ext cx="6523384" cy="1323439"/>
          </a:xfrm>
          <a:prstGeom prst="rect">
            <a:avLst/>
          </a:prstGeom>
          <a:noFill/>
        </p:spPr>
        <p:txBody>
          <a:bodyPr wrap="square" rtlCol="0">
            <a:spAutoFit/>
          </a:bodyPr>
          <a:lstStyle/>
          <a:p>
            <a:r>
              <a:rPr lang="el-GR" sz="8000" dirty="0"/>
              <a:t>ΕΦΑΡΜΟΓΗΣ</a:t>
            </a:r>
            <a:endParaRPr lang="en-US" sz="8000" dirty="0"/>
          </a:p>
        </p:txBody>
      </p:sp>
    </p:spTree>
    <p:custDataLst>
      <p:tags r:id="rId1"/>
    </p:custDataLst>
    <p:extLst>
      <p:ext uri="{BB962C8B-B14F-4D97-AF65-F5344CB8AC3E}">
        <p14:creationId xmlns:p14="http://schemas.microsoft.com/office/powerpoint/2010/main" val="1085292976"/>
      </p:ext>
    </p:extLst>
  </p:cSld>
  <p:clrMapOvr>
    <a:masterClrMapping/>
  </p:clrMapOvr>
  <mc:AlternateContent xmlns:mc="http://schemas.openxmlformats.org/markup-compatibility/2006" xmlns:p14="http://schemas.microsoft.com/office/powerpoint/2010/main">
    <mc:Choice Requires="p14">
      <p:transition spd="slow" advTm="4672">
        <p14:flash/>
      </p:transition>
    </mc:Choice>
    <mc:Fallback xmlns="">
      <p:transition spd="slow" advTm="4672">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6" fill="hold" grpId="0" nodeType="clickEffect">
                                  <p:stCondLst>
                                    <p:cond delay="0"/>
                                  </p:stCondLst>
                                  <p:childTnLst>
                                    <p:animClr clrSpc="hsl" dir="cw">
                                      <p:cBhvr override="childStyle">
                                        <p:cTn id="6" dur="2000" fill="hold"/>
                                        <p:tgtEl>
                                          <p:spTgt spid="8"/>
                                        </p:tgtEl>
                                        <p:attrNameLst>
                                          <p:attrName>style.color</p:attrName>
                                        </p:attrNameLst>
                                      </p:cBhvr>
                                      <p:to>
                                        <a:schemeClr val="tx1"/>
                                      </p:to>
                                    </p:animClr>
                                  </p:childTnLst>
                                </p:cTn>
                              </p:par>
                            </p:childTnLst>
                          </p:cTn>
                        </p:par>
                      </p:childTnLst>
                    </p:cTn>
                  </p:par>
                  <p:par>
                    <p:cTn id="7" fill="hold">
                      <p:stCondLst>
                        <p:cond delay="indefinite"/>
                      </p:stCondLst>
                      <p:childTnLst>
                        <p:par>
                          <p:cTn id="8" fill="hold">
                            <p:stCondLst>
                              <p:cond delay="0"/>
                            </p:stCondLst>
                            <p:childTnLst>
                              <p:par>
                                <p:cTn id="9" presetID="16" presetClass="emph" presetSubtype="0" fill="hold" nodeType="clickEffect">
                                  <p:stCondLst>
                                    <p:cond delay="0"/>
                                  </p:stCondLst>
                                  <p:iterate type="lt">
                                    <p:tmPct val="4000"/>
                                  </p:iterate>
                                  <p:childTnLst>
                                    <p:set>
                                      <p:cBhvr override="childStyle">
                                        <p:cTn id="10" dur="500" fill="hold"/>
                                        <p:tgtEl>
                                          <p:spTgt spid="3">
                                            <p:txEl>
                                              <p:pRg st="0" end="0"/>
                                            </p:txEl>
                                          </p:spTgt>
                                        </p:tgtEl>
                                        <p:attrNameLst>
                                          <p:attrName>style.color</p:attrName>
                                        </p:attrNameLst>
                                      </p:cBhvr>
                                      <p:to>
                                        <p:clrVal>
                                          <a:schemeClr val="accent2"/>
                                        </p:clrVal>
                                      </p:to>
                                    </p:set>
                                    <p:set>
                                      <p:cBhvr>
                                        <p:cTn id="11" dur="500" fill="hold"/>
                                        <p:tgtEl>
                                          <p:spTgt spid="3">
                                            <p:txEl>
                                              <p:pRg st="0" end="0"/>
                                            </p:txEl>
                                          </p:spTgt>
                                        </p:tgtEl>
                                        <p:attrNameLst>
                                          <p:attrName>fillcolor</p:attrName>
                                        </p:attrNameLst>
                                      </p:cBhvr>
                                      <p:to>
                                        <p:clrVal>
                                          <a:schemeClr val="accent2"/>
                                        </p:clrVal>
                                      </p:to>
                                    </p:set>
                                    <p:set>
                                      <p:cBhvr>
                                        <p:cTn id="12" dur="500" fill="hold"/>
                                        <p:tgtEl>
                                          <p:spTgt spid="3">
                                            <p:txEl>
                                              <p:pRg st="0" end="0"/>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0" y="0"/>
            <a:ext cx="2880360" cy="2880360"/>
          </a:xfrm>
          <a:prstGeom prst="rect">
            <a:avLst/>
          </a:prstGeom>
        </p:spPr>
      </p:pic>
      <p:pic>
        <p:nvPicPr>
          <p:cNvPr id="5" name="Picture 4"/>
          <p:cNvPicPr>
            <a:picLocks noChangeAspect="1"/>
          </p:cNvPicPr>
          <p:nvPr/>
        </p:nvPicPr>
        <p:blipFill>
          <a:blip r:embed="rId4"/>
          <a:stretch>
            <a:fillRect/>
          </a:stretch>
        </p:blipFill>
        <p:spPr>
          <a:xfrm>
            <a:off x="2880360" y="0"/>
            <a:ext cx="2880360" cy="2880360"/>
          </a:xfrm>
          <a:prstGeom prst="rect">
            <a:avLst/>
          </a:prstGeom>
        </p:spPr>
      </p:pic>
      <p:pic>
        <p:nvPicPr>
          <p:cNvPr id="6" name="Picture 5"/>
          <p:cNvPicPr>
            <a:picLocks noChangeAspect="1"/>
          </p:cNvPicPr>
          <p:nvPr/>
        </p:nvPicPr>
        <p:blipFill>
          <a:blip r:embed="rId5"/>
          <a:stretch>
            <a:fillRect/>
          </a:stretch>
        </p:blipFill>
        <p:spPr>
          <a:xfrm>
            <a:off x="5760720" y="0"/>
            <a:ext cx="2880360" cy="2880360"/>
          </a:xfrm>
          <a:prstGeom prst="rect">
            <a:avLst/>
          </a:prstGeom>
        </p:spPr>
      </p:pic>
      <p:pic>
        <p:nvPicPr>
          <p:cNvPr id="7" name="Picture 6"/>
          <p:cNvPicPr>
            <a:picLocks noChangeAspect="1"/>
          </p:cNvPicPr>
          <p:nvPr/>
        </p:nvPicPr>
        <p:blipFill>
          <a:blip r:embed="rId6"/>
          <a:stretch>
            <a:fillRect/>
          </a:stretch>
        </p:blipFill>
        <p:spPr>
          <a:xfrm>
            <a:off x="8641080" y="0"/>
            <a:ext cx="2880360" cy="2880360"/>
          </a:xfrm>
          <a:prstGeom prst="rect">
            <a:avLst/>
          </a:prstGeom>
        </p:spPr>
      </p:pic>
      <p:pic>
        <p:nvPicPr>
          <p:cNvPr id="8" name="Picture 7"/>
          <p:cNvPicPr>
            <a:picLocks noChangeAspect="1"/>
          </p:cNvPicPr>
          <p:nvPr/>
        </p:nvPicPr>
        <p:blipFill>
          <a:blip r:embed="rId7"/>
          <a:stretch>
            <a:fillRect/>
          </a:stretch>
        </p:blipFill>
        <p:spPr>
          <a:xfrm>
            <a:off x="0" y="2880360"/>
            <a:ext cx="2880360" cy="2880360"/>
          </a:xfrm>
          <a:prstGeom prst="rect">
            <a:avLst/>
          </a:prstGeom>
        </p:spPr>
      </p:pic>
      <p:pic>
        <p:nvPicPr>
          <p:cNvPr id="12" name="Picture 11"/>
          <p:cNvPicPr>
            <a:picLocks noChangeAspect="1"/>
          </p:cNvPicPr>
          <p:nvPr/>
        </p:nvPicPr>
        <p:blipFill>
          <a:blip r:embed="rId8"/>
          <a:stretch>
            <a:fillRect/>
          </a:stretch>
        </p:blipFill>
        <p:spPr>
          <a:xfrm>
            <a:off x="6425626" y="2342782"/>
            <a:ext cx="2880360" cy="2880360"/>
          </a:xfrm>
          <a:prstGeom prst="rect">
            <a:avLst/>
          </a:prstGeom>
        </p:spPr>
      </p:pic>
      <p:pic>
        <p:nvPicPr>
          <p:cNvPr id="13" name="Picture 12"/>
          <p:cNvPicPr>
            <a:picLocks noChangeAspect="1"/>
          </p:cNvPicPr>
          <p:nvPr/>
        </p:nvPicPr>
        <p:blipFill>
          <a:blip r:embed="rId9"/>
          <a:stretch>
            <a:fillRect/>
          </a:stretch>
        </p:blipFill>
        <p:spPr>
          <a:xfrm>
            <a:off x="775274" y="4044008"/>
            <a:ext cx="2880360" cy="2880360"/>
          </a:xfrm>
          <a:prstGeom prst="rect">
            <a:avLst/>
          </a:prstGeom>
        </p:spPr>
      </p:pic>
      <p:pic>
        <p:nvPicPr>
          <p:cNvPr id="14" name="Picture 13"/>
          <p:cNvPicPr>
            <a:picLocks noChangeAspect="1"/>
          </p:cNvPicPr>
          <p:nvPr/>
        </p:nvPicPr>
        <p:blipFill>
          <a:blip r:embed="rId10"/>
          <a:stretch>
            <a:fillRect/>
          </a:stretch>
        </p:blipFill>
        <p:spPr>
          <a:xfrm>
            <a:off x="3394833" y="1023539"/>
            <a:ext cx="2880360" cy="2880360"/>
          </a:xfrm>
          <a:prstGeom prst="rect">
            <a:avLst/>
          </a:prstGeom>
        </p:spPr>
      </p:pic>
      <p:pic>
        <p:nvPicPr>
          <p:cNvPr id="15" name="Picture 14"/>
          <p:cNvPicPr>
            <a:picLocks noChangeAspect="1"/>
          </p:cNvPicPr>
          <p:nvPr/>
        </p:nvPicPr>
        <p:blipFill>
          <a:blip r:embed="rId11"/>
          <a:stretch>
            <a:fillRect/>
          </a:stretch>
        </p:blipFill>
        <p:spPr>
          <a:xfrm>
            <a:off x="9305986" y="751430"/>
            <a:ext cx="2880360" cy="2880360"/>
          </a:xfrm>
          <a:prstGeom prst="rect">
            <a:avLst/>
          </a:prstGeom>
        </p:spPr>
      </p:pic>
      <p:pic>
        <p:nvPicPr>
          <p:cNvPr id="16" name="Picture 15"/>
          <p:cNvPicPr>
            <a:picLocks noChangeAspect="1"/>
          </p:cNvPicPr>
          <p:nvPr/>
        </p:nvPicPr>
        <p:blipFill>
          <a:blip r:embed="rId12"/>
          <a:stretch>
            <a:fillRect/>
          </a:stretch>
        </p:blipFill>
        <p:spPr>
          <a:xfrm>
            <a:off x="3768950" y="4035897"/>
            <a:ext cx="2880360" cy="2880360"/>
          </a:xfrm>
          <a:prstGeom prst="rect">
            <a:avLst/>
          </a:prstGeom>
        </p:spPr>
      </p:pic>
      <p:sp>
        <p:nvSpPr>
          <p:cNvPr id="3" name="TextBox 2"/>
          <p:cNvSpPr txBox="1"/>
          <p:nvPr/>
        </p:nvSpPr>
        <p:spPr>
          <a:xfrm>
            <a:off x="5654" y="0"/>
            <a:ext cx="12186346" cy="7109639"/>
          </a:xfrm>
          <a:prstGeom prst="rect">
            <a:avLst/>
          </a:prstGeom>
          <a:solidFill>
            <a:srgbClr val="0033CC">
              <a:alpha val="29020"/>
            </a:srgbClr>
          </a:solidFill>
        </p:spPr>
        <p:style>
          <a:lnRef idx="0">
            <a:schemeClr val="accent3"/>
          </a:lnRef>
          <a:fillRef idx="3">
            <a:schemeClr val="accent3"/>
          </a:fillRef>
          <a:effectRef idx="3">
            <a:schemeClr val="accent3"/>
          </a:effectRef>
          <a:fontRef idx="minor">
            <a:schemeClr val="lt1"/>
          </a:fontRef>
        </p:style>
        <p:txBody>
          <a:bodyPr wrap="square" rtlCol="0">
            <a:spAutoFit/>
          </a:bodyPr>
          <a:lstStyle/>
          <a:p>
            <a:pPr lvl="0"/>
            <a:r>
              <a:rPr lang="el-GR" sz="2400" dirty="0"/>
              <a:t>                                                   Μελλοντικές Προσθήκες </a:t>
            </a:r>
          </a:p>
          <a:p>
            <a:pPr lvl="0"/>
            <a:endParaRPr lang="el-GR" sz="2400" dirty="0"/>
          </a:p>
          <a:p>
            <a:pPr marL="285750" lvl="0" indent="-285750">
              <a:buFont typeface="Arial" panose="020B0604020202020204" pitchFamily="34" charset="0"/>
              <a:buChar char="•"/>
            </a:pPr>
            <a:r>
              <a:rPr lang="el-GR" sz="2400" dirty="0"/>
              <a:t>Προσθήκη περισσότερων ψυχολογικών προφίλ και μουσικών λιστών .</a:t>
            </a:r>
          </a:p>
          <a:p>
            <a:pPr marL="285750" lvl="0" indent="-285750">
              <a:buFont typeface="Arial" panose="020B0604020202020204" pitchFamily="34" charset="0"/>
              <a:buChar char="•"/>
            </a:pPr>
            <a:endParaRPr lang="el-GR" sz="2400" dirty="0"/>
          </a:p>
          <a:p>
            <a:pPr marL="285750" lvl="0" indent="-285750">
              <a:buFont typeface="Arial" panose="020B0604020202020204" pitchFamily="34" charset="0"/>
              <a:buChar char="•"/>
            </a:pPr>
            <a:endParaRPr lang="el-GR" sz="2400" dirty="0"/>
          </a:p>
          <a:p>
            <a:pPr marL="285750" lvl="0" indent="-285750">
              <a:buFont typeface="Arial" panose="020B0604020202020204" pitchFamily="34" charset="0"/>
              <a:buChar char="•"/>
            </a:pPr>
            <a:endParaRPr lang="el-GR" sz="2400" dirty="0"/>
          </a:p>
          <a:p>
            <a:pPr marL="285750" lvl="0" indent="-285750">
              <a:buFont typeface="Arial" panose="020B0604020202020204" pitchFamily="34" charset="0"/>
              <a:buChar char="•"/>
            </a:pPr>
            <a:endParaRPr lang="el-GR" sz="2400" dirty="0"/>
          </a:p>
          <a:p>
            <a:pPr marL="285750" lvl="0" indent="-285750">
              <a:buFont typeface="Arial" panose="020B0604020202020204" pitchFamily="34" charset="0"/>
              <a:buChar char="•"/>
            </a:pPr>
            <a:endParaRPr lang="el-GR" sz="2400" dirty="0"/>
          </a:p>
          <a:p>
            <a:pPr marL="285750" lvl="0" indent="-285750">
              <a:buFont typeface="Arial" panose="020B0604020202020204" pitchFamily="34" charset="0"/>
              <a:buChar char="•"/>
            </a:pPr>
            <a:endParaRPr lang="el-GR" sz="2400" dirty="0"/>
          </a:p>
          <a:p>
            <a:pPr marL="285750" lvl="0" indent="-285750">
              <a:buFont typeface="Arial" panose="020B0604020202020204" pitchFamily="34" charset="0"/>
              <a:buChar char="•"/>
            </a:pPr>
            <a:endParaRPr lang="el-GR" sz="2400" dirty="0"/>
          </a:p>
          <a:p>
            <a:pPr marL="285750" lvl="0" indent="-285750">
              <a:buFont typeface="Arial" panose="020B0604020202020204" pitchFamily="34" charset="0"/>
              <a:buChar char="•"/>
            </a:pPr>
            <a:endParaRPr lang="el-GR" sz="2400" dirty="0"/>
          </a:p>
          <a:p>
            <a:pPr marL="285750" lvl="0" indent="-285750">
              <a:buFont typeface="Arial" panose="020B0604020202020204" pitchFamily="34" charset="0"/>
              <a:buChar char="•"/>
            </a:pPr>
            <a:endParaRPr lang="el-GR" sz="2400" dirty="0"/>
          </a:p>
          <a:p>
            <a:pPr marL="285750" lvl="0" indent="-285750">
              <a:buFont typeface="Arial" panose="020B0604020202020204" pitchFamily="34" charset="0"/>
              <a:buChar char="•"/>
            </a:pPr>
            <a:endParaRPr lang="el-GR" sz="2400" dirty="0"/>
          </a:p>
          <a:p>
            <a:pPr marL="285750" lvl="0" indent="-285750">
              <a:buFont typeface="Arial" panose="020B0604020202020204" pitchFamily="34" charset="0"/>
              <a:buChar char="•"/>
            </a:pPr>
            <a:endParaRPr lang="el-GR" sz="2400" dirty="0"/>
          </a:p>
          <a:p>
            <a:pPr marL="285750" lvl="0" indent="-285750">
              <a:buFont typeface="Arial" panose="020B0604020202020204" pitchFamily="34" charset="0"/>
              <a:buChar char="•"/>
            </a:pPr>
            <a:endParaRPr lang="el-GR" sz="2400" dirty="0"/>
          </a:p>
          <a:p>
            <a:pPr marL="285750" lvl="0" indent="-285750">
              <a:buFont typeface="Arial" panose="020B0604020202020204" pitchFamily="34" charset="0"/>
              <a:buChar char="•"/>
            </a:pPr>
            <a:endParaRPr lang="el-GR" sz="2400" dirty="0"/>
          </a:p>
          <a:p>
            <a:pPr lvl="0"/>
            <a:endParaRPr lang="el-GR" sz="2400" dirty="0"/>
          </a:p>
          <a:p>
            <a:pPr lvl="0"/>
            <a:endParaRPr lang="en-US" sz="2400" dirty="0"/>
          </a:p>
          <a:p>
            <a:endParaRPr lang="en-US" sz="2400" dirty="0"/>
          </a:p>
        </p:txBody>
      </p:sp>
    </p:spTree>
    <p:custDataLst>
      <p:tags r:id="rId1"/>
    </p:custDataLst>
    <p:extLst>
      <p:ext uri="{BB962C8B-B14F-4D97-AF65-F5344CB8AC3E}">
        <p14:creationId xmlns:p14="http://schemas.microsoft.com/office/powerpoint/2010/main" val="94022483"/>
      </p:ext>
    </p:extLst>
  </p:cSld>
  <p:clrMapOvr>
    <a:masterClrMapping/>
  </p:clrMapOvr>
  <mc:AlternateContent xmlns:mc="http://schemas.openxmlformats.org/markup-compatibility/2006" xmlns:p14="http://schemas.microsoft.com/office/powerpoint/2010/main">
    <mc:Choice Requires="p14">
      <p:transition spd="slow" p14:dur="2000" advTm="9690"/>
    </mc:Choice>
    <mc:Fallback xmlns="">
      <p:transition spd="slow" advTm="969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animEffect transition="in" filter="fade">
                                      <p:cBhvr>
                                        <p:cTn id="7" dur="500"/>
                                        <p:tgtEl>
                                          <p:spTgt spid="3">
                                            <p:bg/>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 calcmode="lin" valueType="num">
                                      <p:cBhvr additive="base">
                                        <p:cTn id="22" dur="500" fill="hold"/>
                                        <p:tgtEl>
                                          <p:spTgt spid="4"/>
                                        </p:tgtEl>
                                        <p:attrNameLst>
                                          <p:attrName>ppt_x</p:attrName>
                                        </p:attrNameLst>
                                      </p:cBhvr>
                                      <p:tavLst>
                                        <p:tav tm="0">
                                          <p:val>
                                            <p:strVal val="#ppt_x"/>
                                          </p:val>
                                        </p:tav>
                                        <p:tav tm="100000">
                                          <p:val>
                                            <p:strVal val="#ppt_x"/>
                                          </p:val>
                                        </p:tav>
                                      </p:tavLst>
                                    </p:anim>
                                    <p:anim calcmode="lin" valueType="num">
                                      <p:cBhvr additive="base">
                                        <p:cTn id="23" dur="500" fill="hold"/>
                                        <p:tgtEl>
                                          <p:spTgt spid="4"/>
                                        </p:tgtEl>
                                        <p:attrNameLst>
                                          <p:attrName>ppt_y</p:attrName>
                                        </p:attrNameLst>
                                      </p:cBhvr>
                                      <p:tavLst>
                                        <p:tav tm="0">
                                          <p:val>
                                            <p:strVal val="1+#ppt_h/2"/>
                                          </p:val>
                                        </p:tav>
                                        <p:tav tm="100000">
                                          <p:val>
                                            <p:strVal val="#ppt_y"/>
                                          </p:val>
                                        </p:tav>
                                      </p:tavLst>
                                    </p:anim>
                                  </p:childTnLst>
                                </p:cTn>
                              </p:par>
                              <p:par>
                                <p:cTn id="24" presetID="2" presetClass="entr" presetSubtype="4" fill="hold" nodeType="withEffect">
                                  <p:stCondLst>
                                    <p:cond delay="0"/>
                                  </p:stCondLst>
                                  <p:childTnLst>
                                    <p:set>
                                      <p:cBhvr>
                                        <p:cTn id="25" dur="1" fill="hold">
                                          <p:stCondLst>
                                            <p:cond delay="0"/>
                                          </p:stCondLst>
                                        </p:cTn>
                                        <p:tgtEl>
                                          <p:spTgt spid="5"/>
                                        </p:tgtEl>
                                        <p:attrNameLst>
                                          <p:attrName>style.visibility</p:attrName>
                                        </p:attrNameLst>
                                      </p:cBhvr>
                                      <p:to>
                                        <p:strVal val="visible"/>
                                      </p:to>
                                    </p:set>
                                    <p:anim calcmode="lin" valueType="num">
                                      <p:cBhvr additive="base">
                                        <p:cTn id="26" dur="500" fill="hold"/>
                                        <p:tgtEl>
                                          <p:spTgt spid="5"/>
                                        </p:tgtEl>
                                        <p:attrNameLst>
                                          <p:attrName>ppt_x</p:attrName>
                                        </p:attrNameLst>
                                      </p:cBhvr>
                                      <p:tavLst>
                                        <p:tav tm="0">
                                          <p:val>
                                            <p:strVal val="#ppt_x"/>
                                          </p:val>
                                        </p:tav>
                                        <p:tav tm="100000">
                                          <p:val>
                                            <p:strVal val="#ppt_x"/>
                                          </p:val>
                                        </p:tav>
                                      </p:tavLst>
                                    </p:anim>
                                    <p:anim calcmode="lin" valueType="num">
                                      <p:cBhvr additive="base">
                                        <p:cTn id="27" dur="500" fill="hold"/>
                                        <p:tgtEl>
                                          <p:spTgt spid="5"/>
                                        </p:tgtEl>
                                        <p:attrNameLst>
                                          <p:attrName>ppt_y</p:attrName>
                                        </p:attrNameLst>
                                      </p:cBhvr>
                                      <p:tavLst>
                                        <p:tav tm="0">
                                          <p:val>
                                            <p:strVal val="1+#ppt_h/2"/>
                                          </p:val>
                                        </p:tav>
                                        <p:tav tm="100000">
                                          <p:val>
                                            <p:strVal val="#ppt_y"/>
                                          </p:val>
                                        </p:tav>
                                      </p:tavLst>
                                    </p:anim>
                                  </p:childTnLst>
                                </p:cTn>
                              </p:par>
                              <p:par>
                                <p:cTn id="28" presetID="2" presetClass="entr" presetSubtype="4" fill="hold" nodeType="withEffect">
                                  <p:stCondLst>
                                    <p:cond delay="0"/>
                                  </p:stCondLst>
                                  <p:childTnLst>
                                    <p:set>
                                      <p:cBhvr>
                                        <p:cTn id="29" dur="1" fill="hold">
                                          <p:stCondLst>
                                            <p:cond delay="0"/>
                                          </p:stCondLst>
                                        </p:cTn>
                                        <p:tgtEl>
                                          <p:spTgt spid="6"/>
                                        </p:tgtEl>
                                        <p:attrNameLst>
                                          <p:attrName>style.visibility</p:attrName>
                                        </p:attrNameLst>
                                      </p:cBhvr>
                                      <p:to>
                                        <p:strVal val="visible"/>
                                      </p:to>
                                    </p:set>
                                    <p:anim calcmode="lin" valueType="num">
                                      <p:cBhvr additive="base">
                                        <p:cTn id="30" dur="500" fill="hold"/>
                                        <p:tgtEl>
                                          <p:spTgt spid="6"/>
                                        </p:tgtEl>
                                        <p:attrNameLst>
                                          <p:attrName>ppt_x</p:attrName>
                                        </p:attrNameLst>
                                      </p:cBhvr>
                                      <p:tavLst>
                                        <p:tav tm="0">
                                          <p:val>
                                            <p:strVal val="#ppt_x"/>
                                          </p:val>
                                        </p:tav>
                                        <p:tav tm="100000">
                                          <p:val>
                                            <p:strVal val="#ppt_x"/>
                                          </p:val>
                                        </p:tav>
                                      </p:tavLst>
                                    </p:anim>
                                    <p:anim calcmode="lin" valueType="num">
                                      <p:cBhvr additive="base">
                                        <p:cTn id="31" dur="500" fill="hold"/>
                                        <p:tgtEl>
                                          <p:spTgt spid="6"/>
                                        </p:tgtEl>
                                        <p:attrNameLst>
                                          <p:attrName>ppt_y</p:attrName>
                                        </p:attrNameLst>
                                      </p:cBhvr>
                                      <p:tavLst>
                                        <p:tav tm="0">
                                          <p:val>
                                            <p:strVal val="1+#ppt_h/2"/>
                                          </p:val>
                                        </p:tav>
                                        <p:tav tm="100000">
                                          <p:val>
                                            <p:strVal val="#ppt_y"/>
                                          </p:val>
                                        </p:tav>
                                      </p:tavLst>
                                    </p:anim>
                                  </p:childTnLst>
                                </p:cTn>
                              </p:par>
                              <p:par>
                                <p:cTn id="32" presetID="2" presetClass="entr" presetSubtype="4" fill="hold" nodeType="withEffect">
                                  <p:stCondLst>
                                    <p:cond delay="0"/>
                                  </p:stCondLst>
                                  <p:childTnLst>
                                    <p:set>
                                      <p:cBhvr>
                                        <p:cTn id="33" dur="1" fill="hold">
                                          <p:stCondLst>
                                            <p:cond delay="0"/>
                                          </p:stCondLst>
                                        </p:cTn>
                                        <p:tgtEl>
                                          <p:spTgt spid="7"/>
                                        </p:tgtEl>
                                        <p:attrNameLst>
                                          <p:attrName>style.visibility</p:attrName>
                                        </p:attrNameLst>
                                      </p:cBhvr>
                                      <p:to>
                                        <p:strVal val="visible"/>
                                      </p:to>
                                    </p:set>
                                    <p:anim calcmode="lin" valueType="num">
                                      <p:cBhvr additive="base">
                                        <p:cTn id="34" dur="500" fill="hold"/>
                                        <p:tgtEl>
                                          <p:spTgt spid="7"/>
                                        </p:tgtEl>
                                        <p:attrNameLst>
                                          <p:attrName>ppt_x</p:attrName>
                                        </p:attrNameLst>
                                      </p:cBhvr>
                                      <p:tavLst>
                                        <p:tav tm="0">
                                          <p:val>
                                            <p:strVal val="#ppt_x"/>
                                          </p:val>
                                        </p:tav>
                                        <p:tav tm="100000">
                                          <p:val>
                                            <p:strVal val="#ppt_x"/>
                                          </p:val>
                                        </p:tav>
                                      </p:tavLst>
                                    </p:anim>
                                    <p:anim calcmode="lin" valueType="num">
                                      <p:cBhvr additive="base">
                                        <p:cTn id="35" dur="500" fill="hold"/>
                                        <p:tgtEl>
                                          <p:spTgt spid="7"/>
                                        </p:tgtEl>
                                        <p:attrNameLst>
                                          <p:attrName>ppt_y</p:attrName>
                                        </p:attrNameLst>
                                      </p:cBhvr>
                                      <p:tavLst>
                                        <p:tav tm="0">
                                          <p:val>
                                            <p:strVal val="1+#ppt_h/2"/>
                                          </p:val>
                                        </p:tav>
                                        <p:tav tm="100000">
                                          <p:val>
                                            <p:strVal val="#ppt_y"/>
                                          </p:val>
                                        </p:tav>
                                      </p:tavLst>
                                    </p:anim>
                                  </p:childTnLst>
                                </p:cTn>
                              </p:par>
                              <p:par>
                                <p:cTn id="36" presetID="2" presetClass="entr" presetSubtype="4" fill="hold" nodeType="withEffect">
                                  <p:stCondLst>
                                    <p:cond delay="0"/>
                                  </p:stCondLst>
                                  <p:childTnLst>
                                    <p:set>
                                      <p:cBhvr>
                                        <p:cTn id="37" dur="1" fill="hold">
                                          <p:stCondLst>
                                            <p:cond delay="0"/>
                                          </p:stCondLst>
                                        </p:cTn>
                                        <p:tgtEl>
                                          <p:spTgt spid="8"/>
                                        </p:tgtEl>
                                        <p:attrNameLst>
                                          <p:attrName>style.visibility</p:attrName>
                                        </p:attrNameLst>
                                      </p:cBhvr>
                                      <p:to>
                                        <p:strVal val="visible"/>
                                      </p:to>
                                    </p:set>
                                    <p:anim calcmode="lin" valueType="num">
                                      <p:cBhvr additive="base">
                                        <p:cTn id="38" dur="500" fill="hold"/>
                                        <p:tgtEl>
                                          <p:spTgt spid="8"/>
                                        </p:tgtEl>
                                        <p:attrNameLst>
                                          <p:attrName>ppt_x</p:attrName>
                                        </p:attrNameLst>
                                      </p:cBhvr>
                                      <p:tavLst>
                                        <p:tav tm="0">
                                          <p:val>
                                            <p:strVal val="#ppt_x"/>
                                          </p:val>
                                        </p:tav>
                                        <p:tav tm="100000">
                                          <p:val>
                                            <p:strVal val="#ppt_x"/>
                                          </p:val>
                                        </p:tav>
                                      </p:tavLst>
                                    </p:anim>
                                    <p:anim calcmode="lin" valueType="num">
                                      <p:cBhvr additive="base">
                                        <p:cTn id="39"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nodeType="clickEffect">
                                  <p:stCondLst>
                                    <p:cond delay="0"/>
                                  </p:stCondLst>
                                  <p:childTnLst>
                                    <p:set>
                                      <p:cBhvr>
                                        <p:cTn id="43" dur="1" fill="hold">
                                          <p:stCondLst>
                                            <p:cond delay="0"/>
                                          </p:stCondLst>
                                        </p:cTn>
                                        <p:tgtEl>
                                          <p:spTgt spid="16"/>
                                        </p:tgtEl>
                                        <p:attrNameLst>
                                          <p:attrName>style.visibility</p:attrName>
                                        </p:attrNameLst>
                                      </p:cBhvr>
                                      <p:to>
                                        <p:strVal val="visible"/>
                                      </p:to>
                                    </p:set>
                                    <p:anim calcmode="lin" valueType="num">
                                      <p:cBhvr additive="base">
                                        <p:cTn id="44" dur="1250" fill="hold"/>
                                        <p:tgtEl>
                                          <p:spTgt spid="16"/>
                                        </p:tgtEl>
                                        <p:attrNameLst>
                                          <p:attrName>ppt_x</p:attrName>
                                        </p:attrNameLst>
                                      </p:cBhvr>
                                      <p:tavLst>
                                        <p:tav tm="0">
                                          <p:val>
                                            <p:strVal val="#ppt_x"/>
                                          </p:val>
                                        </p:tav>
                                        <p:tav tm="100000">
                                          <p:val>
                                            <p:strVal val="#ppt_x"/>
                                          </p:val>
                                        </p:tav>
                                      </p:tavLst>
                                    </p:anim>
                                    <p:anim calcmode="lin" valueType="num">
                                      <p:cBhvr additive="base">
                                        <p:cTn id="45" dur="1250" fill="hold"/>
                                        <p:tgtEl>
                                          <p:spTgt spid="16"/>
                                        </p:tgtEl>
                                        <p:attrNameLst>
                                          <p:attrName>ppt_y</p:attrName>
                                        </p:attrNameLst>
                                      </p:cBhvr>
                                      <p:tavLst>
                                        <p:tav tm="0">
                                          <p:val>
                                            <p:strVal val="1+#ppt_h/2"/>
                                          </p:val>
                                        </p:tav>
                                        <p:tav tm="100000">
                                          <p:val>
                                            <p:strVal val="#ppt_y"/>
                                          </p:val>
                                        </p:tav>
                                      </p:tavLst>
                                    </p:anim>
                                  </p:childTnLst>
                                </p:cTn>
                              </p:par>
                              <p:par>
                                <p:cTn id="46" presetID="2" presetClass="entr" presetSubtype="4" fill="hold" nodeType="withEffect">
                                  <p:stCondLst>
                                    <p:cond delay="0"/>
                                  </p:stCondLst>
                                  <p:childTnLst>
                                    <p:set>
                                      <p:cBhvr>
                                        <p:cTn id="47" dur="1" fill="hold">
                                          <p:stCondLst>
                                            <p:cond delay="0"/>
                                          </p:stCondLst>
                                        </p:cTn>
                                        <p:tgtEl>
                                          <p:spTgt spid="13"/>
                                        </p:tgtEl>
                                        <p:attrNameLst>
                                          <p:attrName>style.visibility</p:attrName>
                                        </p:attrNameLst>
                                      </p:cBhvr>
                                      <p:to>
                                        <p:strVal val="visible"/>
                                      </p:to>
                                    </p:set>
                                    <p:anim calcmode="lin" valueType="num">
                                      <p:cBhvr additive="base">
                                        <p:cTn id="48" dur="1250" fill="hold"/>
                                        <p:tgtEl>
                                          <p:spTgt spid="13"/>
                                        </p:tgtEl>
                                        <p:attrNameLst>
                                          <p:attrName>ppt_x</p:attrName>
                                        </p:attrNameLst>
                                      </p:cBhvr>
                                      <p:tavLst>
                                        <p:tav tm="0">
                                          <p:val>
                                            <p:strVal val="#ppt_x"/>
                                          </p:val>
                                        </p:tav>
                                        <p:tav tm="100000">
                                          <p:val>
                                            <p:strVal val="#ppt_x"/>
                                          </p:val>
                                        </p:tav>
                                      </p:tavLst>
                                    </p:anim>
                                    <p:anim calcmode="lin" valueType="num">
                                      <p:cBhvr additive="base">
                                        <p:cTn id="49" dur="1250" fill="hold"/>
                                        <p:tgtEl>
                                          <p:spTgt spid="13"/>
                                        </p:tgtEl>
                                        <p:attrNameLst>
                                          <p:attrName>ppt_y</p:attrName>
                                        </p:attrNameLst>
                                      </p:cBhvr>
                                      <p:tavLst>
                                        <p:tav tm="0">
                                          <p:val>
                                            <p:strVal val="1+#ppt_h/2"/>
                                          </p:val>
                                        </p:tav>
                                        <p:tav tm="100000">
                                          <p:val>
                                            <p:strVal val="#ppt_y"/>
                                          </p:val>
                                        </p:tav>
                                      </p:tavLst>
                                    </p:anim>
                                  </p:childTnLst>
                                </p:cTn>
                              </p:par>
                              <p:par>
                                <p:cTn id="50" presetID="2" presetClass="entr" presetSubtype="4" fill="hold" nodeType="withEffect">
                                  <p:stCondLst>
                                    <p:cond delay="0"/>
                                  </p:stCondLst>
                                  <p:childTnLst>
                                    <p:set>
                                      <p:cBhvr>
                                        <p:cTn id="51" dur="1" fill="hold">
                                          <p:stCondLst>
                                            <p:cond delay="0"/>
                                          </p:stCondLst>
                                        </p:cTn>
                                        <p:tgtEl>
                                          <p:spTgt spid="14"/>
                                        </p:tgtEl>
                                        <p:attrNameLst>
                                          <p:attrName>style.visibility</p:attrName>
                                        </p:attrNameLst>
                                      </p:cBhvr>
                                      <p:to>
                                        <p:strVal val="visible"/>
                                      </p:to>
                                    </p:set>
                                    <p:anim calcmode="lin" valueType="num">
                                      <p:cBhvr additive="base">
                                        <p:cTn id="52" dur="1250" fill="hold"/>
                                        <p:tgtEl>
                                          <p:spTgt spid="14"/>
                                        </p:tgtEl>
                                        <p:attrNameLst>
                                          <p:attrName>ppt_x</p:attrName>
                                        </p:attrNameLst>
                                      </p:cBhvr>
                                      <p:tavLst>
                                        <p:tav tm="0">
                                          <p:val>
                                            <p:strVal val="#ppt_x"/>
                                          </p:val>
                                        </p:tav>
                                        <p:tav tm="100000">
                                          <p:val>
                                            <p:strVal val="#ppt_x"/>
                                          </p:val>
                                        </p:tav>
                                      </p:tavLst>
                                    </p:anim>
                                    <p:anim calcmode="lin" valueType="num">
                                      <p:cBhvr additive="base">
                                        <p:cTn id="53" dur="1250" fill="hold"/>
                                        <p:tgtEl>
                                          <p:spTgt spid="14"/>
                                        </p:tgtEl>
                                        <p:attrNameLst>
                                          <p:attrName>ppt_y</p:attrName>
                                        </p:attrNameLst>
                                      </p:cBhvr>
                                      <p:tavLst>
                                        <p:tav tm="0">
                                          <p:val>
                                            <p:strVal val="1+#ppt_h/2"/>
                                          </p:val>
                                        </p:tav>
                                        <p:tav tm="100000">
                                          <p:val>
                                            <p:strVal val="#ppt_y"/>
                                          </p:val>
                                        </p:tav>
                                      </p:tavLst>
                                    </p:anim>
                                  </p:childTnLst>
                                </p:cTn>
                              </p:par>
                              <p:par>
                                <p:cTn id="54" presetID="2" presetClass="entr" presetSubtype="4" fill="hold" nodeType="withEffect">
                                  <p:stCondLst>
                                    <p:cond delay="0"/>
                                  </p:stCondLst>
                                  <p:childTnLst>
                                    <p:set>
                                      <p:cBhvr>
                                        <p:cTn id="55" dur="1" fill="hold">
                                          <p:stCondLst>
                                            <p:cond delay="0"/>
                                          </p:stCondLst>
                                        </p:cTn>
                                        <p:tgtEl>
                                          <p:spTgt spid="12"/>
                                        </p:tgtEl>
                                        <p:attrNameLst>
                                          <p:attrName>style.visibility</p:attrName>
                                        </p:attrNameLst>
                                      </p:cBhvr>
                                      <p:to>
                                        <p:strVal val="visible"/>
                                      </p:to>
                                    </p:set>
                                    <p:anim calcmode="lin" valueType="num">
                                      <p:cBhvr additive="base">
                                        <p:cTn id="56" dur="1250" fill="hold"/>
                                        <p:tgtEl>
                                          <p:spTgt spid="12"/>
                                        </p:tgtEl>
                                        <p:attrNameLst>
                                          <p:attrName>ppt_x</p:attrName>
                                        </p:attrNameLst>
                                      </p:cBhvr>
                                      <p:tavLst>
                                        <p:tav tm="0">
                                          <p:val>
                                            <p:strVal val="#ppt_x"/>
                                          </p:val>
                                        </p:tav>
                                        <p:tav tm="100000">
                                          <p:val>
                                            <p:strVal val="#ppt_x"/>
                                          </p:val>
                                        </p:tav>
                                      </p:tavLst>
                                    </p:anim>
                                    <p:anim calcmode="lin" valueType="num">
                                      <p:cBhvr additive="base">
                                        <p:cTn id="57" dur="1250" fill="hold"/>
                                        <p:tgtEl>
                                          <p:spTgt spid="12"/>
                                        </p:tgtEl>
                                        <p:attrNameLst>
                                          <p:attrName>ppt_y</p:attrName>
                                        </p:attrNameLst>
                                      </p:cBhvr>
                                      <p:tavLst>
                                        <p:tav tm="0">
                                          <p:val>
                                            <p:strVal val="1+#ppt_h/2"/>
                                          </p:val>
                                        </p:tav>
                                        <p:tav tm="100000">
                                          <p:val>
                                            <p:strVal val="#ppt_y"/>
                                          </p:val>
                                        </p:tav>
                                      </p:tavLst>
                                    </p:anim>
                                  </p:childTnLst>
                                </p:cTn>
                              </p:par>
                              <p:par>
                                <p:cTn id="58" presetID="2" presetClass="entr" presetSubtype="4" fill="hold" nodeType="withEffect">
                                  <p:stCondLst>
                                    <p:cond delay="0"/>
                                  </p:stCondLst>
                                  <p:childTnLst>
                                    <p:set>
                                      <p:cBhvr>
                                        <p:cTn id="59" dur="1" fill="hold">
                                          <p:stCondLst>
                                            <p:cond delay="0"/>
                                          </p:stCondLst>
                                        </p:cTn>
                                        <p:tgtEl>
                                          <p:spTgt spid="15"/>
                                        </p:tgtEl>
                                        <p:attrNameLst>
                                          <p:attrName>style.visibility</p:attrName>
                                        </p:attrNameLst>
                                      </p:cBhvr>
                                      <p:to>
                                        <p:strVal val="visible"/>
                                      </p:to>
                                    </p:set>
                                    <p:anim calcmode="lin" valueType="num">
                                      <p:cBhvr additive="base">
                                        <p:cTn id="60" dur="1250" fill="hold"/>
                                        <p:tgtEl>
                                          <p:spTgt spid="15"/>
                                        </p:tgtEl>
                                        <p:attrNameLst>
                                          <p:attrName>ppt_x</p:attrName>
                                        </p:attrNameLst>
                                      </p:cBhvr>
                                      <p:tavLst>
                                        <p:tav tm="0">
                                          <p:val>
                                            <p:strVal val="#ppt_x"/>
                                          </p:val>
                                        </p:tav>
                                        <p:tav tm="100000">
                                          <p:val>
                                            <p:strVal val="#ppt_x"/>
                                          </p:val>
                                        </p:tav>
                                      </p:tavLst>
                                    </p:anim>
                                    <p:anim calcmode="lin" valueType="num">
                                      <p:cBhvr additive="base">
                                        <p:cTn id="61" dur="125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145323" y="351692"/>
            <a:ext cx="7860323" cy="1107996"/>
          </a:xfrm>
          <a:prstGeom prst="rect">
            <a:avLst/>
          </a:prstGeom>
          <a:noFill/>
        </p:spPr>
        <p:txBody>
          <a:bodyPr wrap="square" rtlCol="0">
            <a:spAutoFit/>
          </a:bodyPr>
          <a:lstStyle/>
          <a:p>
            <a:r>
              <a:rPr lang="el-GR" sz="2400" dirty="0"/>
              <a:t>Δυνατότητα ακρόασης της μουσικής λίστας μέσω από </a:t>
            </a:r>
            <a:r>
              <a:rPr lang="en-US" sz="2400" dirty="0"/>
              <a:t>YouTube</a:t>
            </a:r>
            <a:r>
              <a:rPr lang="el-GR" sz="2400" dirty="0"/>
              <a:t> και </a:t>
            </a:r>
            <a:r>
              <a:rPr lang="en-US" sz="2400" dirty="0" err="1"/>
              <a:t>tumblr</a:t>
            </a:r>
            <a:endParaRPr lang="en-US" sz="2400" dirty="0"/>
          </a:p>
          <a:p>
            <a:endParaRPr lang="en-US" dirty="0"/>
          </a:p>
        </p:txBody>
      </p:sp>
      <p:pic>
        <p:nvPicPr>
          <p:cNvPr id="5" name="Picture 4"/>
          <p:cNvPicPr>
            <a:picLocks noChangeAspect="1"/>
          </p:cNvPicPr>
          <p:nvPr/>
        </p:nvPicPr>
        <p:blipFill>
          <a:blip r:embed="rId3"/>
          <a:stretch>
            <a:fillRect/>
          </a:stretch>
        </p:blipFill>
        <p:spPr>
          <a:xfrm>
            <a:off x="2567354" y="2696308"/>
            <a:ext cx="1494692" cy="1494692"/>
          </a:xfrm>
          <a:prstGeom prst="rect">
            <a:avLst/>
          </a:prstGeom>
        </p:spPr>
      </p:pic>
      <p:pic>
        <p:nvPicPr>
          <p:cNvPr id="6" name="Picture 5"/>
          <p:cNvPicPr>
            <a:picLocks noChangeAspect="1"/>
          </p:cNvPicPr>
          <p:nvPr/>
        </p:nvPicPr>
        <p:blipFill>
          <a:blip r:embed="rId4"/>
          <a:stretch>
            <a:fillRect/>
          </a:stretch>
        </p:blipFill>
        <p:spPr>
          <a:xfrm>
            <a:off x="7487545" y="2696308"/>
            <a:ext cx="1498193" cy="1498193"/>
          </a:xfrm>
          <a:prstGeom prst="rect">
            <a:avLst/>
          </a:prstGeom>
        </p:spPr>
      </p:pic>
    </p:spTree>
    <p:custDataLst>
      <p:tags r:id="rId1"/>
    </p:custDataLst>
    <p:extLst>
      <p:ext uri="{BB962C8B-B14F-4D97-AF65-F5344CB8AC3E}">
        <p14:creationId xmlns:p14="http://schemas.microsoft.com/office/powerpoint/2010/main" val="1434872178"/>
      </p:ext>
    </p:extLst>
  </p:cSld>
  <p:clrMapOvr>
    <a:masterClrMapping/>
  </p:clrMapOvr>
  <mc:AlternateContent xmlns:mc="http://schemas.openxmlformats.org/markup-compatibility/2006" xmlns:p14="http://schemas.microsoft.com/office/powerpoint/2010/main">
    <mc:Choice Requires="p14">
      <p:transition spd="slow" p14:dur="2000" advTm="10360"/>
    </mc:Choice>
    <mc:Fallback xmlns="">
      <p:transition spd="slow" advTm="1036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074985" y="351692"/>
            <a:ext cx="7860323" cy="830997"/>
          </a:xfrm>
          <a:prstGeom prst="rect">
            <a:avLst/>
          </a:prstGeom>
          <a:noFill/>
        </p:spPr>
        <p:txBody>
          <a:bodyPr wrap="square" rtlCol="0">
            <a:spAutoFit/>
          </a:bodyPr>
          <a:lstStyle/>
          <a:p>
            <a:r>
              <a:rPr lang="el-GR" sz="2400" dirty="0"/>
              <a:t> Προσθήκη καινούργιας πρώτης δραστηριότητας, περιβάλλον καλωσορίσματος του χρήστη</a:t>
            </a:r>
            <a:endParaRPr lang="en-US" sz="2400" dirty="0"/>
          </a:p>
        </p:txBody>
      </p:sp>
      <p:pic>
        <p:nvPicPr>
          <p:cNvPr id="1026" name="Picture 2" descr="https://mir-s3-cdn-cf.behance.net/project_modules/disp/10cd0a18980983.562d2ae6998e8.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8707" y="1496891"/>
            <a:ext cx="6312877" cy="4734658"/>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1946768748"/>
      </p:ext>
    </p:extLst>
  </p:cSld>
  <p:clrMapOvr>
    <a:masterClrMapping/>
  </p:clrMapOvr>
  <mc:AlternateContent xmlns:mc="http://schemas.openxmlformats.org/markup-compatibility/2006" xmlns:p14="http://schemas.microsoft.com/office/powerpoint/2010/main">
    <mc:Choice Requires="p14">
      <p:transition spd="slow" p14:dur="2000" advTm="4371"/>
    </mc:Choice>
    <mc:Fallback xmlns="">
      <p:transition spd="slow" advTm="437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846385" y="351692"/>
            <a:ext cx="7860323" cy="1107996"/>
          </a:xfrm>
          <a:prstGeom prst="rect">
            <a:avLst/>
          </a:prstGeom>
          <a:noFill/>
        </p:spPr>
        <p:txBody>
          <a:bodyPr wrap="square" rtlCol="0">
            <a:spAutoFit/>
          </a:bodyPr>
          <a:lstStyle/>
          <a:p>
            <a:pPr marL="285750" lvl="0" indent="-285750">
              <a:buFont typeface="Arial" panose="020B0604020202020204" pitchFamily="34" charset="0"/>
              <a:buChar char="•"/>
            </a:pPr>
            <a:r>
              <a:rPr lang="el-GR" sz="2400" dirty="0"/>
              <a:t>Ενοποίηση της εφαρμογής με τον λογαριασμό </a:t>
            </a:r>
            <a:r>
              <a:rPr lang="en-US" sz="2400" dirty="0"/>
              <a:t>Google</a:t>
            </a:r>
            <a:r>
              <a:rPr lang="el-GR" sz="2400" dirty="0"/>
              <a:t> του χρήστη.</a:t>
            </a:r>
            <a:endParaRPr lang="en-US" sz="2400" dirty="0"/>
          </a:p>
          <a:p>
            <a:endParaRPr lang="en-US" dirty="0"/>
          </a:p>
        </p:txBody>
      </p:sp>
      <p:pic>
        <p:nvPicPr>
          <p:cNvPr id="2050" name="Picture 2" descr="https://developers.google.com/accounts/images/sign-in-with-googl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33396" y="2721219"/>
            <a:ext cx="4686300" cy="1028700"/>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606989727"/>
      </p:ext>
    </p:extLst>
  </p:cSld>
  <p:clrMapOvr>
    <a:masterClrMapping/>
  </p:clrMapOvr>
  <mc:AlternateContent xmlns:mc="http://schemas.openxmlformats.org/markup-compatibility/2006" xmlns:p14="http://schemas.microsoft.com/office/powerpoint/2010/main">
    <mc:Choice Requires="p14">
      <p:transition spd="slow" p14:dur="2000" advTm="7739"/>
    </mc:Choice>
    <mc:Fallback xmlns="">
      <p:transition spd="slow" advTm="773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 calcmode="lin" valueType="num">
                                      <p:cBhvr additive="base">
                                        <p:cTn id="7" dur="500" fill="hold"/>
                                        <p:tgtEl>
                                          <p:spTgt spid="2050"/>
                                        </p:tgtEl>
                                        <p:attrNameLst>
                                          <p:attrName>ppt_x</p:attrName>
                                        </p:attrNameLst>
                                      </p:cBhvr>
                                      <p:tavLst>
                                        <p:tav tm="0">
                                          <p:val>
                                            <p:strVal val="#ppt_x"/>
                                          </p:val>
                                        </p:tav>
                                        <p:tav tm="100000">
                                          <p:val>
                                            <p:strVal val="#ppt_x"/>
                                          </p:val>
                                        </p:tav>
                                      </p:tavLst>
                                    </p:anim>
                                    <p:anim calcmode="lin" valueType="num">
                                      <p:cBhvr additive="base">
                                        <p:cTn id="8" dur="500" fill="hold"/>
                                        <p:tgtEl>
                                          <p:spTgt spid="205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846385" y="351692"/>
            <a:ext cx="7860323" cy="6370975"/>
          </a:xfrm>
          <a:prstGeom prst="rect">
            <a:avLst/>
          </a:prstGeom>
          <a:noFill/>
        </p:spPr>
        <p:txBody>
          <a:bodyPr wrap="square" rtlCol="0">
            <a:spAutoFit/>
          </a:bodyPr>
          <a:lstStyle/>
          <a:p>
            <a:pPr marL="285750" lvl="0" indent="-285750">
              <a:buFont typeface="Arial" panose="020B0604020202020204" pitchFamily="34" charset="0"/>
              <a:buChar char="•"/>
            </a:pPr>
            <a:r>
              <a:rPr lang="el-GR" sz="2400" dirty="0"/>
              <a:t>Καταγραφή ψυχολογικής κατάστασης ανά ημέρα</a:t>
            </a:r>
          </a:p>
          <a:p>
            <a:pPr marL="285750" lvl="0" indent="-285750">
              <a:buFont typeface="Arial" panose="020B0604020202020204" pitchFamily="34" charset="0"/>
              <a:buChar char="•"/>
            </a:pPr>
            <a:endParaRPr lang="el-GR" sz="2400" dirty="0"/>
          </a:p>
          <a:p>
            <a:pPr marL="285750" lvl="0" indent="-285750">
              <a:buFont typeface="Arial" panose="020B0604020202020204" pitchFamily="34" charset="0"/>
              <a:buChar char="•"/>
            </a:pPr>
            <a:endParaRPr lang="el-GR" sz="2400" dirty="0"/>
          </a:p>
          <a:p>
            <a:pPr marL="285750" lvl="0" indent="-285750">
              <a:buFont typeface="Arial" panose="020B0604020202020204" pitchFamily="34" charset="0"/>
              <a:buChar char="•"/>
            </a:pPr>
            <a:endParaRPr lang="el-GR" sz="2400" dirty="0"/>
          </a:p>
          <a:p>
            <a:pPr marL="285750" lvl="0" indent="-285750">
              <a:buFont typeface="Arial" panose="020B0604020202020204" pitchFamily="34" charset="0"/>
              <a:buChar char="•"/>
            </a:pPr>
            <a:endParaRPr lang="el-GR" sz="2400" dirty="0"/>
          </a:p>
          <a:p>
            <a:pPr marL="285750" lvl="0" indent="-285750">
              <a:buFont typeface="Arial" panose="020B0604020202020204" pitchFamily="34" charset="0"/>
              <a:buChar char="•"/>
            </a:pPr>
            <a:endParaRPr lang="el-GR" sz="2400" dirty="0"/>
          </a:p>
          <a:p>
            <a:pPr marL="285750" lvl="0" indent="-285750">
              <a:buFont typeface="Arial" panose="020B0604020202020204" pitchFamily="34" charset="0"/>
              <a:buChar char="•"/>
            </a:pPr>
            <a:endParaRPr lang="el-GR" sz="2400" dirty="0"/>
          </a:p>
          <a:p>
            <a:pPr marL="285750" lvl="0" indent="-285750">
              <a:buFont typeface="Arial" panose="020B0604020202020204" pitchFamily="34" charset="0"/>
              <a:buChar char="•"/>
            </a:pPr>
            <a:endParaRPr lang="el-GR" sz="2400" dirty="0"/>
          </a:p>
          <a:p>
            <a:pPr marL="285750" lvl="0" indent="-285750">
              <a:buFont typeface="Arial" panose="020B0604020202020204" pitchFamily="34" charset="0"/>
              <a:buChar char="•"/>
            </a:pPr>
            <a:endParaRPr lang="el-GR" sz="2400" dirty="0"/>
          </a:p>
          <a:p>
            <a:pPr marL="285750" lvl="0" indent="-285750">
              <a:buFont typeface="Arial" panose="020B0604020202020204" pitchFamily="34" charset="0"/>
              <a:buChar char="•"/>
            </a:pPr>
            <a:endParaRPr lang="el-GR" sz="2400" dirty="0"/>
          </a:p>
          <a:p>
            <a:pPr marL="285750" lvl="0" indent="-285750">
              <a:buFont typeface="Arial" panose="020B0604020202020204" pitchFamily="34" charset="0"/>
              <a:buChar char="•"/>
            </a:pPr>
            <a:endParaRPr lang="el-GR" sz="2400" dirty="0"/>
          </a:p>
          <a:p>
            <a:pPr marL="285750" lvl="0" indent="-285750">
              <a:buFont typeface="Arial" panose="020B0604020202020204" pitchFamily="34" charset="0"/>
              <a:buChar char="•"/>
            </a:pPr>
            <a:endParaRPr lang="el-GR" sz="2400" dirty="0"/>
          </a:p>
          <a:p>
            <a:pPr marL="285750" lvl="0" indent="-285750">
              <a:buFont typeface="Arial" panose="020B0604020202020204" pitchFamily="34" charset="0"/>
              <a:buChar char="•"/>
            </a:pPr>
            <a:endParaRPr lang="en-US" sz="2400" dirty="0"/>
          </a:p>
          <a:p>
            <a:pPr marL="285750" lvl="0" indent="-285750">
              <a:buFont typeface="Arial" panose="020B0604020202020204" pitchFamily="34" charset="0"/>
              <a:buChar char="•"/>
            </a:pPr>
            <a:r>
              <a:rPr lang="el-GR" sz="2400" dirty="0"/>
              <a:t>Δημιουργία προγράμματος </a:t>
            </a:r>
            <a:r>
              <a:rPr lang="en-US" sz="2400" dirty="0"/>
              <a:t>feedback</a:t>
            </a:r>
            <a:r>
              <a:rPr lang="el-GR" sz="2400" dirty="0"/>
              <a:t> για τους χρήστες ώστε να ασκούν κριτική πιο εύκολα και να στέλνουν τις δικές τους μουσικές λίστες στο </a:t>
            </a:r>
            <a:r>
              <a:rPr lang="en-US" sz="2400" dirty="0" err="1"/>
              <a:t>MusicFinder</a:t>
            </a:r>
            <a:endParaRPr lang="en-US" sz="2400" dirty="0"/>
          </a:p>
        </p:txBody>
      </p:sp>
      <p:pic>
        <p:nvPicPr>
          <p:cNvPr id="2" name="Picture 1"/>
          <p:cNvPicPr>
            <a:picLocks noChangeAspect="1"/>
          </p:cNvPicPr>
          <p:nvPr/>
        </p:nvPicPr>
        <p:blipFill>
          <a:blip r:embed="rId3"/>
          <a:stretch>
            <a:fillRect/>
          </a:stretch>
        </p:blipFill>
        <p:spPr>
          <a:xfrm>
            <a:off x="3592009" y="1952688"/>
            <a:ext cx="4369074" cy="2462784"/>
          </a:xfrm>
          <a:prstGeom prst="rect">
            <a:avLst/>
          </a:prstGeom>
        </p:spPr>
      </p:pic>
    </p:spTree>
    <p:custDataLst>
      <p:tags r:id="rId1"/>
    </p:custDataLst>
    <p:extLst>
      <p:ext uri="{BB962C8B-B14F-4D97-AF65-F5344CB8AC3E}">
        <p14:creationId xmlns:p14="http://schemas.microsoft.com/office/powerpoint/2010/main" val="3594416934"/>
      </p:ext>
    </p:extLst>
  </p:cSld>
  <p:clrMapOvr>
    <a:masterClrMapping/>
  </p:clrMapOvr>
  <mc:AlternateContent xmlns:mc="http://schemas.openxmlformats.org/markup-compatibility/2006" xmlns:p14="http://schemas.microsoft.com/office/powerpoint/2010/main">
    <mc:Choice Requires="p14">
      <p:transition spd="slow" p14:dur="2000" advTm="5909"/>
    </mc:Choice>
    <mc:Fallback xmlns="">
      <p:transition spd="slow" advTm="590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048000" y="285434"/>
            <a:ext cx="6096000" cy="6370975"/>
          </a:xfrm>
          <a:prstGeom prst="rect">
            <a:avLst/>
          </a:prstGeom>
        </p:spPr>
        <p:txBody>
          <a:bodyPr>
            <a:spAutoFit/>
          </a:bodyPr>
          <a:lstStyle/>
          <a:p>
            <a:pPr marL="285750" lvl="0" indent="-285750">
              <a:buFont typeface="Arial" panose="020B0604020202020204" pitchFamily="34" charset="0"/>
              <a:buChar char="•"/>
            </a:pPr>
            <a:r>
              <a:rPr lang="el-GR" sz="2400" dirty="0"/>
              <a:t>Πιο δυναμικές εναλλαγές φόντου και χρωμάτων</a:t>
            </a:r>
            <a:endParaRPr lang="en-US" sz="2400" dirty="0"/>
          </a:p>
          <a:p>
            <a:pPr marL="285750" lvl="0" indent="-285750">
              <a:buFont typeface="Arial" panose="020B0604020202020204" pitchFamily="34" charset="0"/>
              <a:buChar char="•"/>
            </a:pPr>
            <a:endParaRPr lang="en-US" sz="2400" dirty="0"/>
          </a:p>
          <a:p>
            <a:pPr marL="285750" lvl="0" indent="-285750">
              <a:buFont typeface="Arial" panose="020B0604020202020204" pitchFamily="34" charset="0"/>
              <a:buChar char="•"/>
            </a:pPr>
            <a:endParaRPr lang="en-US" sz="2400" dirty="0"/>
          </a:p>
          <a:p>
            <a:pPr lvl="0"/>
            <a:endParaRPr lang="en-US" sz="2400" dirty="0"/>
          </a:p>
          <a:p>
            <a:pPr marL="285750" lvl="0" indent="-285750">
              <a:buFont typeface="Arial" panose="020B0604020202020204" pitchFamily="34" charset="0"/>
              <a:buChar char="•"/>
            </a:pPr>
            <a:endParaRPr lang="en-US" sz="2400" dirty="0"/>
          </a:p>
          <a:p>
            <a:pPr lvl="0"/>
            <a:endParaRPr lang="en-US" sz="2400" dirty="0"/>
          </a:p>
          <a:p>
            <a:pPr marL="285750" lvl="0" indent="-285750">
              <a:buFont typeface="Arial" panose="020B0604020202020204" pitchFamily="34" charset="0"/>
              <a:buChar char="•"/>
            </a:pPr>
            <a:endParaRPr lang="en-US" sz="2400" dirty="0"/>
          </a:p>
          <a:p>
            <a:pPr marL="285750" lvl="0" indent="-285750">
              <a:buFont typeface="Arial" panose="020B0604020202020204" pitchFamily="34" charset="0"/>
              <a:buChar char="•"/>
            </a:pPr>
            <a:endParaRPr lang="en-US" sz="2400" dirty="0"/>
          </a:p>
          <a:p>
            <a:pPr marL="285750" lvl="0" indent="-285750">
              <a:buFont typeface="Arial" panose="020B0604020202020204" pitchFamily="34" charset="0"/>
              <a:buChar char="•"/>
            </a:pPr>
            <a:endParaRPr lang="en-US" sz="2400" dirty="0"/>
          </a:p>
          <a:p>
            <a:pPr marL="285750" lvl="0" indent="-285750">
              <a:buFont typeface="Arial" panose="020B0604020202020204" pitchFamily="34" charset="0"/>
              <a:buChar char="•"/>
            </a:pPr>
            <a:endParaRPr lang="en-US" sz="2400" dirty="0"/>
          </a:p>
          <a:p>
            <a:pPr marL="285750" lvl="0" indent="-285750">
              <a:buFont typeface="Arial" panose="020B0604020202020204" pitchFamily="34" charset="0"/>
              <a:buChar char="•"/>
            </a:pPr>
            <a:endParaRPr lang="en-US" sz="2400" dirty="0"/>
          </a:p>
          <a:p>
            <a:pPr marL="285750" lvl="0" indent="-285750">
              <a:buFont typeface="Arial" panose="020B0604020202020204" pitchFamily="34" charset="0"/>
              <a:buChar char="•"/>
            </a:pPr>
            <a:endParaRPr lang="en-US" sz="2400" dirty="0"/>
          </a:p>
          <a:p>
            <a:pPr marL="285750" lvl="0" indent="-285750">
              <a:buFont typeface="Arial" panose="020B0604020202020204" pitchFamily="34" charset="0"/>
              <a:buChar char="•"/>
            </a:pPr>
            <a:r>
              <a:rPr lang="el-GR" sz="2400" dirty="0"/>
              <a:t>Έξυπνες Ερωτήσεις βασισμένες σε στοιχεία που θα λαμβάνονται από το κινητό, όπως η τοποθεσία, η ώρα, η μέρα. </a:t>
            </a:r>
          </a:p>
        </p:txBody>
      </p:sp>
      <p:pic>
        <p:nvPicPr>
          <p:cNvPr id="4" name="Picture 3"/>
          <p:cNvPicPr>
            <a:picLocks noChangeAspect="1"/>
          </p:cNvPicPr>
          <p:nvPr/>
        </p:nvPicPr>
        <p:blipFill>
          <a:blip r:embed="rId3"/>
          <a:stretch>
            <a:fillRect/>
          </a:stretch>
        </p:blipFill>
        <p:spPr>
          <a:xfrm>
            <a:off x="4163890" y="1108720"/>
            <a:ext cx="3864219" cy="3864219"/>
          </a:xfrm>
          <a:prstGeom prst="rect">
            <a:avLst/>
          </a:prstGeom>
        </p:spPr>
      </p:pic>
      <p:pic>
        <p:nvPicPr>
          <p:cNvPr id="5" name="Picture 4"/>
          <p:cNvPicPr>
            <a:picLocks noChangeAspect="1"/>
          </p:cNvPicPr>
          <p:nvPr/>
        </p:nvPicPr>
        <p:blipFill>
          <a:blip r:embed="rId4"/>
          <a:stretch>
            <a:fillRect/>
          </a:stretch>
        </p:blipFill>
        <p:spPr>
          <a:xfrm>
            <a:off x="4720002" y="1735171"/>
            <a:ext cx="2555475" cy="2555475"/>
          </a:xfrm>
          <a:prstGeom prst="rect">
            <a:avLst/>
          </a:prstGeom>
        </p:spPr>
      </p:pic>
    </p:spTree>
    <p:custDataLst>
      <p:tags r:id="rId1"/>
    </p:custDataLst>
    <p:extLst>
      <p:ext uri="{BB962C8B-B14F-4D97-AF65-F5344CB8AC3E}">
        <p14:creationId xmlns:p14="http://schemas.microsoft.com/office/powerpoint/2010/main" val="1009493398"/>
      </p:ext>
    </p:extLst>
  </p:cSld>
  <p:clrMapOvr>
    <a:masterClrMapping/>
  </p:clrMapOvr>
  <mc:AlternateContent xmlns:mc="http://schemas.openxmlformats.org/markup-compatibility/2006" xmlns:p14="http://schemas.microsoft.com/office/powerpoint/2010/main">
    <mc:Choice Requires="p14">
      <p:transition spd="slow" p14:dur="2000" advTm="5531"/>
    </mc:Choice>
    <mc:Fallback xmlns="">
      <p:transition spd="slow" advTm="553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xEl>
                                              <p:pRg st="12" end="12"/>
                                            </p:txEl>
                                          </p:spTgt>
                                        </p:tgtEl>
                                        <p:attrNameLst>
                                          <p:attrName>style.visibility</p:attrName>
                                        </p:attrNameLst>
                                      </p:cBhvr>
                                      <p:to>
                                        <p:strVal val="visible"/>
                                      </p:to>
                                    </p:set>
                                    <p:animEffect transition="in" filter="fade">
                                      <p:cBhvr>
                                        <p:cTn id="18"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0" y="0"/>
            <a:ext cx="4545496" cy="8080882"/>
          </a:xfrm>
          <a:prstGeom prst="rect">
            <a:avLst/>
          </a:prstGeom>
        </p:spPr>
      </p:pic>
      <p:sp>
        <p:nvSpPr>
          <p:cNvPr id="4" name="TextBox 3"/>
          <p:cNvSpPr txBox="1"/>
          <p:nvPr/>
        </p:nvSpPr>
        <p:spPr>
          <a:xfrm>
            <a:off x="5367130" y="397565"/>
            <a:ext cx="5685183" cy="461665"/>
          </a:xfrm>
          <a:prstGeom prst="rect">
            <a:avLst/>
          </a:prstGeom>
          <a:noFill/>
        </p:spPr>
        <p:txBody>
          <a:bodyPr wrap="square" rtlCol="0">
            <a:spAutoFit/>
          </a:bodyPr>
          <a:lstStyle/>
          <a:p>
            <a:r>
              <a:rPr lang="el-GR" sz="2400" dirty="0"/>
              <a:t>Λειτουργία έξυπνου μουσικού κύκλου </a:t>
            </a:r>
            <a:endParaRPr lang="en-US" sz="2400" dirty="0"/>
          </a:p>
        </p:txBody>
      </p:sp>
      <p:sp>
        <p:nvSpPr>
          <p:cNvPr id="5" name="TextBox 4"/>
          <p:cNvSpPr txBox="1"/>
          <p:nvPr/>
        </p:nvSpPr>
        <p:spPr>
          <a:xfrm>
            <a:off x="5367130" y="1086678"/>
            <a:ext cx="5685183" cy="3693319"/>
          </a:xfrm>
          <a:prstGeom prst="rect">
            <a:avLst/>
          </a:prstGeom>
          <a:noFill/>
        </p:spPr>
        <p:txBody>
          <a:bodyPr wrap="square" rtlCol="0">
            <a:spAutoFit/>
          </a:bodyPr>
          <a:lstStyle/>
          <a:p>
            <a:pPr marL="285750" indent="-285750">
              <a:buFont typeface="Arial" panose="020B0604020202020204" pitchFamily="34" charset="0"/>
              <a:buChar char="•"/>
            </a:pPr>
            <a:r>
              <a:rPr lang="el-GR" dirty="0"/>
              <a:t>Ο χρήστης έρχεται σε επαφή με έναν </a:t>
            </a:r>
            <a:r>
              <a:rPr lang="el-GR" dirty="0" err="1"/>
              <a:t>διαδραστικό</a:t>
            </a:r>
            <a:r>
              <a:rPr lang="el-GR" dirty="0"/>
              <a:t> κύκλο</a:t>
            </a:r>
            <a:r>
              <a:rPr lang="en-US" dirty="0"/>
              <a:t> </a:t>
            </a:r>
            <a:r>
              <a:rPr lang="el-GR" dirty="0"/>
              <a:t>.</a:t>
            </a:r>
          </a:p>
          <a:p>
            <a:pPr marL="285750" indent="-285750">
              <a:buFont typeface="Arial" panose="020B0604020202020204" pitchFamily="34" charset="0"/>
              <a:buChar char="•"/>
            </a:pPr>
            <a:endParaRPr lang="el-GR" dirty="0"/>
          </a:p>
          <a:p>
            <a:pPr marL="285750" indent="-285750">
              <a:buFont typeface="Arial" panose="020B0604020202020204" pitchFamily="34" charset="0"/>
              <a:buChar char="•"/>
            </a:pPr>
            <a:r>
              <a:rPr lang="el-GR" dirty="0"/>
              <a:t>Ο χρήστης μπορεί να περιστρέψει τον κύκλο μέχρι να βρει ένα τραγούδι που του αρέσει , όπως θα έκανε και μία καθημερινή αναζήτηση στο ραδιόφωνο.</a:t>
            </a:r>
          </a:p>
          <a:p>
            <a:pPr marL="285750" indent="-285750">
              <a:buFont typeface="Arial" panose="020B0604020202020204" pitchFamily="34" charset="0"/>
              <a:buChar char="•"/>
            </a:pPr>
            <a:endParaRPr lang="el-GR" dirty="0"/>
          </a:p>
          <a:p>
            <a:pPr marL="285750" indent="-285750">
              <a:buFont typeface="Arial" panose="020B0604020202020204" pitchFamily="34" charset="0"/>
              <a:buChar char="•"/>
            </a:pPr>
            <a:r>
              <a:rPr lang="el-GR" dirty="0"/>
              <a:t>Όταν ο χρήστης βρει το τραγούδι που του αρέσει το πρόγραμμα θα τον συνδέσει σε ένα ψυχολογικό </a:t>
            </a:r>
            <a:r>
              <a:rPr lang="el-GR" dirty="0" err="1"/>
              <a:t>προφιλ</a:t>
            </a:r>
            <a:r>
              <a:rPr lang="el-GR" dirty="0"/>
              <a:t> και σε λίστα που συνδέεται με το </a:t>
            </a:r>
            <a:r>
              <a:rPr lang="el-GR" dirty="0" err="1"/>
              <a:t>προφιλ</a:t>
            </a:r>
            <a:r>
              <a:rPr lang="el-GR" dirty="0"/>
              <a:t> αυτό .</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36213157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graphicFrame>
        <p:nvGraphicFramePr>
          <p:cNvPr id="8" name="Chart 7"/>
          <p:cNvGraphicFramePr/>
          <p:nvPr>
            <p:extLst>
              <p:ext uri="{D42A27DB-BD31-4B8C-83A1-F6EECF244321}">
                <p14:modId xmlns:p14="http://schemas.microsoft.com/office/powerpoint/2010/main" val="3091446354"/>
              </p:ext>
            </p:extLst>
          </p:nvPr>
        </p:nvGraphicFramePr>
        <p:xfrm>
          <a:off x="3711487" y="3286041"/>
          <a:ext cx="2043500" cy="2159175"/>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9" name="Chart 8"/>
          <p:cNvGraphicFramePr/>
          <p:nvPr>
            <p:extLst>
              <p:ext uri="{D42A27DB-BD31-4B8C-83A1-F6EECF244321}">
                <p14:modId xmlns:p14="http://schemas.microsoft.com/office/powerpoint/2010/main" val="2709297471"/>
              </p:ext>
            </p:extLst>
          </p:nvPr>
        </p:nvGraphicFramePr>
        <p:xfrm>
          <a:off x="6469443" y="3286041"/>
          <a:ext cx="2043500" cy="215917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0" name="Chart 9"/>
          <p:cNvGraphicFramePr/>
          <p:nvPr>
            <p:extLst>
              <p:ext uri="{D42A27DB-BD31-4B8C-83A1-F6EECF244321}">
                <p14:modId xmlns:p14="http://schemas.microsoft.com/office/powerpoint/2010/main" val="927366031"/>
              </p:ext>
            </p:extLst>
          </p:nvPr>
        </p:nvGraphicFramePr>
        <p:xfrm>
          <a:off x="9008500" y="3286041"/>
          <a:ext cx="2043500" cy="2159175"/>
        </p:xfrm>
        <a:graphic>
          <a:graphicData uri="http://schemas.openxmlformats.org/drawingml/2006/chart">
            <c:chart xmlns:c="http://schemas.openxmlformats.org/drawingml/2006/chart" xmlns:r="http://schemas.openxmlformats.org/officeDocument/2006/relationships" r:id="rId4"/>
          </a:graphicData>
        </a:graphic>
      </p:graphicFrame>
      <p:sp>
        <p:nvSpPr>
          <p:cNvPr id="25" name="Oval 24"/>
          <p:cNvSpPr/>
          <p:nvPr/>
        </p:nvSpPr>
        <p:spPr>
          <a:xfrm>
            <a:off x="3942417" y="3587589"/>
            <a:ext cx="1553424" cy="15534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6" name="Oval 25"/>
          <p:cNvSpPr/>
          <p:nvPr/>
        </p:nvSpPr>
        <p:spPr>
          <a:xfrm>
            <a:off x="6703786" y="3587589"/>
            <a:ext cx="1553424" cy="15534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7" name="Oval 26"/>
          <p:cNvSpPr/>
          <p:nvPr/>
        </p:nvSpPr>
        <p:spPr>
          <a:xfrm>
            <a:off x="9251143" y="3587589"/>
            <a:ext cx="1553424" cy="15534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aphicFrame>
        <p:nvGraphicFramePr>
          <p:cNvPr id="6" name="Chart 5"/>
          <p:cNvGraphicFramePr/>
          <p:nvPr>
            <p:extLst>
              <p:ext uri="{D42A27DB-BD31-4B8C-83A1-F6EECF244321}">
                <p14:modId xmlns:p14="http://schemas.microsoft.com/office/powerpoint/2010/main" val="1028016160"/>
              </p:ext>
            </p:extLst>
          </p:nvPr>
        </p:nvGraphicFramePr>
        <p:xfrm>
          <a:off x="1172429" y="3286041"/>
          <a:ext cx="2043500" cy="2159175"/>
        </p:xfrm>
        <a:graphic>
          <a:graphicData uri="http://schemas.openxmlformats.org/drawingml/2006/chart">
            <c:chart xmlns:c="http://schemas.openxmlformats.org/drawingml/2006/chart" xmlns:r="http://schemas.openxmlformats.org/officeDocument/2006/relationships" r:id="rId5"/>
          </a:graphicData>
        </a:graphic>
      </p:graphicFrame>
      <p:sp>
        <p:nvSpPr>
          <p:cNvPr id="2" name="Oval 1"/>
          <p:cNvSpPr/>
          <p:nvPr/>
        </p:nvSpPr>
        <p:spPr>
          <a:xfrm rot="-420000">
            <a:off x="1405435" y="3587589"/>
            <a:ext cx="1553424" cy="15534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p>
        </p:txBody>
      </p:sp>
      <p:sp>
        <p:nvSpPr>
          <p:cNvPr id="11" name="Title 20"/>
          <p:cNvSpPr txBox="1">
            <a:spLocks/>
          </p:cNvSpPr>
          <p:nvPr/>
        </p:nvSpPr>
        <p:spPr>
          <a:xfrm>
            <a:off x="1728557" y="3975833"/>
            <a:ext cx="987661" cy="774507"/>
          </a:xfrm>
          <a:prstGeom prst="rect">
            <a:avLst/>
          </a:prstGeom>
        </p:spPr>
        <p:txBody>
          <a:bodyPr vert="horz" wrap="square" lIns="121926" tIns="60963" rIns="121926" bIns="60963" numCol="1" spcCol="548640" rtlCol="0" anchor="ctr">
            <a:no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nSpc>
                <a:spcPct val="130000"/>
              </a:lnSpc>
            </a:pPr>
            <a:r>
              <a:rPr lang="fr-FR" sz="2700" dirty="0">
                <a:solidFill>
                  <a:schemeClr val="tx1"/>
                </a:solidFill>
                <a:latin typeface="Lato Light"/>
                <a:cs typeface="Lato Light"/>
              </a:rPr>
              <a:t>1%</a:t>
            </a:r>
            <a:endParaRPr lang="en-US" sz="2700" dirty="0">
              <a:solidFill>
                <a:schemeClr val="tx1"/>
              </a:solidFill>
              <a:latin typeface="Lato Light"/>
              <a:cs typeface="Lato Light"/>
            </a:endParaRPr>
          </a:p>
        </p:txBody>
      </p:sp>
      <p:sp>
        <p:nvSpPr>
          <p:cNvPr id="12" name="Title 20"/>
          <p:cNvSpPr txBox="1">
            <a:spLocks/>
          </p:cNvSpPr>
          <p:nvPr/>
        </p:nvSpPr>
        <p:spPr>
          <a:xfrm>
            <a:off x="4281120" y="3975833"/>
            <a:ext cx="987661" cy="774507"/>
          </a:xfrm>
          <a:prstGeom prst="rect">
            <a:avLst/>
          </a:prstGeom>
        </p:spPr>
        <p:txBody>
          <a:bodyPr vert="horz" wrap="square" lIns="121926" tIns="60963" rIns="121926" bIns="60963" numCol="1" spcCol="548640" rtlCol="0" anchor="ctr">
            <a:no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nSpc>
                <a:spcPct val="130000"/>
              </a:lnSpc>
            </a:pPr>
            <a:r>
              <a:rPr lang="en-US" dirty="0"/>
              <a:t>15</a:t>
            </a:r>
            <a:r>
              <a:rPr lang="fr-FR" sz="2700" dirty="0">
                <a:solidFill>
                  <a:schemeClr val="tx1"/>
                </a:solidFill>
                <a:latin typeface="Lato Light"/>
                <a:cs typeface="Lato Light"/>
              </a:rPr>
              <a:t>%</a:t>
            </a:r>
            <a:endParaRPr lang="en-US" sz="2700" dirty="0">
              <a:solidFill>
                <a:schemeClr val="tx1"/>
              </a:solidFill>
              <a:latin typeface="Lato Light"/>
              <a:cs typeface="Lato Light"/>
            </a:endParaRPr>
          </a:p>
        </p:txBody>
      </p:sp>
      <p:sp>
        <p:nvSpPr>
          <p:cNvPr id="13" name="Title 20"/>
          <p:cNvSpPr txBox="1">
            <a:spLocks/>
          </p:cNvSpPr>
          <p:nvPr/>
        </p:nvSpPr>
        <p:spPr>
          <a:xfrm>
            <a:off x="7022762" y="3975833"/>
            <a:ext cx="987661" cy="774507"/>
          </a:xfrm>
          <a:prstGeom prst="rect">
            <a:avLst/>
          </a:prstGeom>
        </p:spPr>
        <p:txBody>
          <a:bodyPr vert="horz" wrap="square" lIns="121926" tIns="60963" rIns="121926" bIns="60963" numCol="1" spcCol="548640" rtlCol="0" anchor="ctr">
            <a:no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nSpc>
                <a:spcPct val="130000"/>
              </a:lnSpc>
            </a:pPr>
            <a:r>
              <a:rPr lang="fr-FR" sz="2700" dirty="0">
                <a:solidFill>
                  <a:schemeClr val="tx1"/>
                </a:solidFill>
                <a:latin typeface="Lato Light"/>
                <a:cs typeface="Lato Light"/>
              </a:rPr>
              <a:t>35%</a:t>
            </a:r>
            <a:endParaRPr lang="en-US" sz="2700" dirty="0">
              <a:solidFill>
                <a:schemeClr val="tx1"/>
              </a:solidFill>
              <a:latin typeface="Lato Light"/>
              <a:cs typeface="Lato Light"/>
            </a:endParaRPr>
          </a:p>
        </p:txBody>
      </p:sp>
      <p:sp>
        <p:nvSpPr>
          <p:cNvPr id="14" name="Title 20"/>
          <p:cNvSpPr txBox="1">
            <a:spLocks/>
          </p:cNvSpPr>
          <p:nvPr/>
        </p:nvSpPr>
        <p:spPr>
          <a:xfrm>
            <a:off x="9575325" y="3975833"/>
            <a:ext cx="987661" cy="774507"/>
          </a:xfrm>
          <a:prstGeom prst="rect">
            <a:avLst/>
          </a:prstGeom>
        </p:spPr>
        <p:txBody>
          <a:bodyPr vert="horz" wrap="square" lIns="121926" tIns="60963" rIns="121926" bIns="60963" numCol="1" spcCol="548640" rtlCol="0" anchor="ctr">
            <a:no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nSpc>
                <a:spcPct val="130000"/>
              </a:lnSpc>
            </a:pPr>
            <a:r>
              <a:rPr lang="fr-FR" sz="2700" dirty="0">
                <a:solidFill>
                  <a:schemeClr val="tx1"/>
                </a:solidFill>
                <a:latin typeface="Lato Light"/>
                <a:cs typeface="Lato Light"/>
              </a:rPr>
              <a:t>43%</a:t>
            </a:r>
            <a:endParaRPr lang="en-US" sz="2700" dirty="0">
              <a:solidFill>
                <a:schemeClr val="tx1"/>
              </a:solidFill>
              <a:latin typeface="Lato Light"/>
              <a:cs typeface="Lato Light"/>
            </a:endParaRPr>
          </a:p>
        </p:txBody>
      </p:sp>
      <p:sp>
        <p:nvSpPr>
          <p:cNvPr id="17" name="TextBox 16"/>
          <p:cNvSpPr txBox="1"/>
          <p:nvPr/>
        </p:nvSpPr>
        <p:spPr>
          <a:xfrm>
            <a:off x="1667312" y="5444980"/>
            <a:ext cx="1037463" cy="553998"/>
          </a:xfrm>
          <a:prstGeom prst="rect">
            <a:avLst/>
          </a:prstGeom>
          <a:noFill/>
        </p:spPr>
        <p:txBody>
          <a:bodyPr wrap="none" rtlCol="0">
            <a:spAutoFit/>
          </a:bodyPr>
          <a:lstStyle/>
          <a:p>
            <a:pPr algn="ctr"/>
            <a:r>
              <a:rPr lang="en-US" sz="3000" b="1" dirty="0">
                <a:solidFill>
                  <a:schemeClr val="tx2"/>
                </a:solidFill>
                <a:latin typeface="Montserrat Semi" charset="0"/>
                <a:ea typeface="Montserrat Semi" charset="0"/>
                <a:cs typeface="Montserrat Semi" charset="0"/>
              </a:rPr>
              <a:t>1995</a:t>
            </a:r>
          </a:p>
        </p:txBody>
      </p:sp>
      <p:sp>
        <p:nvSpPr>
          <p:cNvPr id="18" name="TextBox 17"/>
          <p:cNvSpPr txBox="1"/>
          <p:nvPr/>
        </p:nvSpPr>
        <p:spPr>
          <a:xfrm>
            <a:off x="4207153" y="5444980"/>
            <a:ext cx="1037463" cy="553998"/>
          </a:xfrm>
          <a:prstGeom prst="rect">
            <a:avLst/>
          </a:prstGeom>
          <a:noFill/>
        </p:spPr>
        <p:txBody>
          <a:bodyPr wrap="none" rtlCol="0">
            <a:spAutoFit/>
          </a:bodyPr>
          <a:lstStyle/>
          <a:p>
            <a:pPr algn="ctr"/>
            <a:r>
              <a:rPr lang="en-US" sz="3000" b="1" dirty="0">
                <a:solidFill>
                  <a:schemeClr val="tx2"/>
                </a:solidFill>
                <a:latin typeface="Montserrat Semi" charset="0"/>
                <a:ea typeface="Montserrat Semi" charset="0"/>
                <a:cs typeface="Montserrat Semi" charset="0"/>
              </a:rPr>
              <a:t>2005</a:t>
            </a:r>
          </a:p>
        </p:txBody>
      </p:sp>
      <p:sp>
        <p:nvSpPr>
          <p:cNvPr id="19" name="TextBox 18"/>
          <p:cNvSpPr txBox="1"/>
          <p:nvPr/>
        </p:nvSpPr>
        <p:spPr>
          <a:xfrm>
            <a:off x="6957206" y="5444980"/>
            <a:ext cx="1037463" cy="553998"/>
          </a:xfrm>
          <a:prstGeom prst="rect">
            <a:avLst/>
          </a:prstGeom>
          <a:noFill/>
        </p:spPr>
        <p:txBody>
          <a:bodyPr wrap="none" rtlCol="0">
            <a:spAutoFit/>
          </a:bodyPr>
          <a:lstStyle/>
          <a:p>
            <a:pPr algn="ctr"/>
            <a:r>
              <a:rPr lang="en-US" sz="3000" b="1" dirty="0">
                <a:solidFill>
                  <a:schemeClr val="tx2"/>
                </a:solidFill>
                <a:latin typeface="Montserrat Semi" charset="0"/>
                <a:ea typeface="Montserrat Semi" charset="0"/>
                <a:cs typeface="Montserrat Semi" charset="0"/>
              </a:rPr>
              <a:t>2012</a:t>
            </a:r>
          </a:p>
        </p:txBody>
      </p:sp>
      <p:sp>
        <p:nvSpPr>
          <p:cNvPr id="20" name="TextBox 19"/>
          <p:cNvSpPr txBox="1"/>
          <p:nvPr/>
        </p:nvSpPr>
        <p:spPr>
          <a:xfrm>
            <a:off x="9528779" y="5444980"/>
            <a:ext cx="1037463" cy="553998"/>
          </a:xfrm>
          <a:prstGeom prst="rect">
            <a:avLst/>
          </a:prstGeom>
          <a:noFill/>
        </p:spPr>
        <p:txBody>
          <a:bodyPr wrap="none" rtlCol="0">
            <a:spAutoFit/>
          </a:bodyPr>
          <a:lstStyle/>
          <a:p>
            <a:pPr algn="ctr"/>
            <a:r>
              <a:rPr lang="en-US" sz="3000" b="1" dirty="0">
                <a:solidFill>
                  <a:schemeClr val="tx2"/>
                </a:solidFill>
                <a:latin typeface="Montserrat Semi" charset="0"/>
                <a:ea typeface="Montserrat Semi" charset="0"/>
                <a:cs typeface="Montserrat Semi" charset="0"/>
              </a:rPr>
              <a:t>2016</a:t>
            </a:r>
          </a:p>
        </p:txBody>
      </p:sp>
      <p:sp>
        <p:nvSpPr>
          <p:cNvPr id="24" name="TextBox 23"/>
          <p:cNvSpPr txBox="1"/>
          <p:nvPr/>
        </p:nvSpPr>
        <p:spPr>
          <a:xfrm>
            <a:off x="9113306" y="5931431"/>
            <a:ext cx="1877225" cy="246221"/>
          </a:xfrm>
          <a:prstGeom prst="rect">
            <a:avLst/>
          </a:prstGeom>
          <a:noFill/>
        </p:spPr>
        <p:txBody>
          <a:bodyPr wrap="square" rtlCol="0">
            <a:spAutoFit/>
          </a:bodyPr>
          <a:lstStyle/>
          <a:p>
            <a:pPr algn="ctr"/>
            <a:endParaRPr lang="en-US" sz="1000" dirty="0">
              <a:latin typeface="Montserrat Light" charset="0"/>
              <a:ea typeface="Montserrat Light" charset="0"/>
              <a:cs typeface="Montserrat Light" charset="0"/>
            </a:endParaRPr>
          </a:p>
        </p:txBody>
      </p:sp>
      <p:sp>
        <p:nvSpPr>
          <p:cNvPr id="29" name="TextBox 28"/>
          <p:cNvSpPr txBox="1"/>
          <p:nvPr/>
        </p:nvSpPr>
        <p:spPr>
          <a:xfrm>
            <a:off x="800333" y="1463287"/>
            <a:ext cx="4633360" cy="1938992"/>
          </a:xfrm>
          <a:prstGeom prst="rect">
            <a:avLst/>
          </a:prstGeom>
          <a:noFill/>
        </p:spPr>
        <p:txBody>
          <a:bodyPr wrap="square" rtlCol="0">
            <a:spAutoFit/>
          </a:bodyPr>
          <a:lstStyle/>
          <a:p>
            <a:pPr>
              <a:lnSpc>
                <a:spcPct val="150000"/>
              </a:lnSpc>
            </a:pPr>
            <a:r>
              <a:rPr lang="el-GR" sz="1600" b="1" dirty="0">
                <a:latin typeface="Montserrat Semi" charset="0"/>
                <a:ea typeface="Montserrat Semi" charset="0"/>
                <a:cs typeface="Montserrat Semi" charset="0"/>
              </a:rPr>
              <a:t>Σύμφωνα με μελέτη των </a:t>
            </a:r>
            <a:r>
              <a:rPr lang="en-US" sz="2000" b="1" dirty="0"/>
              <a:t> </a:t>
            </a:r>
            <a:r>
              <a:rPr lang="en-US" sz="2000" b="1" i="1" dirty="0"/>
              <a:t>International Telecommunication Union (ITU)</a:t>
            </a:r>
            <a:r>
              <a:rPr lang="en-US" sz="2000" b="1" dirty="0"/>
              <a:t>, </a:t>
            </a:r>
            <a:r>
              <a:rPr lang="en-US" sz="2000" b="1" i="1" dirty="0"/>
              <a:t>World Bank, and United Nations Population Division.</a:t>
            </a:r>
            <a:endParaRPr lang="en-US" sz="1400" b="1" dirty="0">
              <a:latin typeface="Montserrat Semi" charset="0"/>
              <a:ea typeface="Montserrat Semi" charset="0"/>
              <a:cs typeface="Montserrat Semi" charset="0"/>
            </a:endParaRPr>
          </a:p>
        </p:txBody>
      </p:sp>
      <p:sp>
        <p:nvSpPr>
          <p:cNvPr id="30" name="TextBox 29"/>
          <p:cNvSpPr txBox="1"/>
          <p:nvPr/>
        </p:nvSpPr>
        <p:spPr>
          <a:xfrm>
            <a:off x="6357171" y="1583267"/>
            <a:ext cx="4633360" cy="1754326"/>
          </a:xfrm>
          <a:prstGeom prst="rect">
            <a:avLst/>
          </a:prstGeom>
          <a:noFill/>
        </p:spPr>
        <p:txBody>
          <a:bodyPr wrap="square" rtlCol="0">
            <a:spAutoFit/>
          </a:bodyPr>
          <a:lstStyle/>
          <a:p>
            <a:r>
              <a:rPr lang="el-GR" sz="2400" b="1" dirty="0">
                <a:solidFill>
                  <a:schemeClr val="tx2">
                    <a:lumMod val="20000"/>
                    <a:lumOff val="80000"/>
                  </a:schemeClr>
                </a:solidFill>
                <a:latin typeface="Montserrat Semi" charset="0"/>
                <a:ea typeface="Montserrat Semi" charset="0"/>
                <a:cs typeface="Montserrat Semi" charset="0"/>
              </a:rPr>
              <a:t>Οι άνθρωποι που είναι χρήστες του διαδικτύου είναι πάνω από </a:t>
            </a:r>
            <a:r>
              <a:rPr lang="el-GR" sz="2400" b="1" dirty="0">
                <a:solidFill>
                  <a:schemeClr val="tx2"/>
                </a:solidFill>
                <a:latin typeface="Montserrat Semi" charset="0"/>
                <a:ea typeface="Montserrat Semi" charset="0"/>
                <a:cs typeface="Montserrat Semi" charset="0"/>
              </a:rPr>
              <a:t>:</a:t>
            </a:r>
            <a:r>
              <a:rPr lang="en-US" sz="2400" b="1" dirty="0">
                <a:solidFill>
                  <a:schemeClr val="tx2"/>
                </a:solidFill>
                <a:latin typeface="Montserrat Semi" charset="0"/>
                <a:ea typeface="Montserrat Semi" charset="0"/>
                <a:cs typeface="Montserrat Semi" charset="0"/>
              </a:rPr>
              <a:t> </a:t>
            </a:r>
            <a:r>
              <a:rPr lang="en-US" sz="3200" b="1" dirty="0"/>
              <a:t>3,464,990,653</a:t>
            </a:r>
          </a:p>
          <a:p>
            <a:r>
              <a:rPr lang="en-US" dirty="0"/>
              <a:t>I</a:t>
            </a:r>
            <a:br>
              <a:rPr lang="en-US" sz="1000" dirty="0"/>
            </a:br>
            <a:endParaRPr lang="en-US" sz="1000" dirty="0">
              <a:latin typeface="Montserrat Light" charset="0"/>
              <a:ea typeface="Montserrat Light" charset="0"/>
              <a:cs typeface="Montserrat Light" charset="0"/>
            </a:endParaRPr>
          </a:p>
        </p:txBody>
      </p:sp>
      <p:sp>
        <p:nvSpPr>
          <p:cNvPr id="31" name="TextBox 30"/>
          <p:cNvSpPr txBox="1"/>
          <p:nvPr/>
        </p:nvSpPr>
        <p:spPr>
          <a:xfrm>
            <a:off x="794358" y="632290"/>
            <a:ext cx="6713826" cy="830997"/>
          </a:xfrm>
          <a:prstGeom prst="rect">
            <a:avLst/>
          </a:prstGeom>
          <a:noFill/>
        </p:spPr>
        <p:txBody>
          <a:bodyPr wrap="none" rtlCol="0">
            <a:spAutoFit/>
          </a:bodyPr>
          <a:lstStyle/>
          <a:p>
            <a:r>
              <a:rPr lang="el-GR" sz="4800" b="1" dirty="0">
                <a:latin typeface="Montserrat Semi" charset="0"/>
                <a:ea typeface="Montserrat Semi" charset="0"/>
                <a:cs typeface="Montserrat Semi" charset="0"/>
              </a:rPr>
              <a:t>Χρήση του Διαδικτύου</a:t>
            </a:r>
            <a:endParaRPr lang="en-US" sz="4800" b="1" dirty="0">
              <a:latin typeface="Montserrat Semi" charset="0"/>
              <a:ea typeface="Montserrat Semi" charset="0"/>
              <a:cs typeface="Montserrat Semi" charset="0"/>
            </a:endParaRPr>
          </a:p>
        </p:txBody>
      </p:sp>
    </p:spTree>
    <p:extLst>
      <p:ext uri="{BB962C8B-B14F-4D97-AF65-F5344CB8AC3E}">
        <p14:creationId xmlns:p14="http://schemas.microsoft.com/office/powerpoint/2010/main" val="1020930730"/>
      </p:ext>
    </p:extLst>
  </p:cSld>
  <p:clrMapOvr>
    <a:masterClrMapping/>
  </p:clrMapOvr>
  <mc:AlternateContent xmlns:mc="http://schemas.openxmlformats.org/markup-compatibility/2006" xmlns:p14="http://schemas.microsoft.com/office/powerpoint/2010/main">
    <mc:Choice Requires="p14">
      <p:transition spd="slow" p14:dur="2000" advTm="33843"/>
    </mc:Choice>
    <mc:Fallback xmlns="">
      <p:transition spd="slow" advTm="33843"/>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492486" y="304800"/>
            <a:ext cx="6281531" cy="861774"/>
          </a:xfrm>
          <a:prstGeom prst="rect">
            <a:avLst/>
          </a:prstGeom>
          <a:noFill/>
        </p:spPr>
        <p:txBody>
          <a:bodyPr wrap="square" rtlCol="0">
            <a:spAutoFit/>
          </a:bodyPr>
          <a:lstStyle/>
          <a:p>
            <a:r>
              <a:rPr lang="el-GR" sz="3200" dirty="0"/>
              <a:t>Βιβλιογραφία</a:t>
            </a:r>
            <a:r>
              <a:rPr lang="el-GR" dirty="0"/>
              <a:t> </a:t>
            </a:r>
          </a:p>
          <a:p>
            <a:endParaRPr lang="en-US" dirty="0"/>
          </a:p>
        </p:txBody>
      </p:sp>
      <p:sp>
        <p:nvSpPr>
          <p:cNvPr id="6" name="TextBox 5"/>
          <p:cNvSpPr txBox="1"/>
          <p:nvPr/>
        </p:nvSpPr>
        <p:spPr>
          <a:xfrm>
            <a:off x="318052" y="1444487"/>
            <a:ext cx="11688418" cy="6186309"/>
          </a:xfrm>
          <a:prstGeom prst="rect">
            <a:avLst/>
          </a:prstGeom>
          <a:noFill/>
        </p:spPr>
        <p:txBody>
          <a:bodyPr wrap="square" rtlCol="0">
            <a:spAutoFit/>
          </a:bodyPr>
          <a:lstStyle/>
          <a:p>
            <a:r>
              <a:rPr lang="el-GR" dirty="0" err="1"/>
              <a:t>Γιάτας</a:t>
            </a:r>
            <a:r>
              <a:rPr lang="el-GR" dirty="0"/>
              <a:t> Δ., </a:t>
            </a:r>
            <a:r>
              <a:rPr lang="el-GR" dirty="0" err="1"/>
              <a:t>Γώγουλος</a:t>
            </a:r>
            <a:r>
              <a:rPr lang="el-GR" dirty="0"/>
              <a:t> Γ., Κοτίνη Ι., Κυριακάκη Γ., </a:t>
            </a:r>
            <a:r>
              <a:rPr lang="el-GR" dirty="0" err="1"/>
              <a:t>Μωράκης</a:t>
            </a:r>
            <a:r>
              <a:rPr lang="el-GR" dirty="0"/>
              <a:t> Δ., Τζελέπη Σ., </a:t>
            </a:r>
            <a:r>
              <a:rPr lang="el-GR" dirty="0" err="1"/>
              <a:t>Φραγκονικολάκης</a:t>
            </a:r>
            <a:r>
              <a:rPr lang="el-GR" dirty="0"/>
              <a:t> Μ. (2014)</a:t>
            </a:r>
            <a:r>
              <a:rPr lang="el-GR" b="1" dirty="0"/>
              <a:t> </a:t>
            </a:r>
            <a:r>
              <a:rPr lang="el-GR" i="1" dirty="0"/>
              <a:t>Συστήματα Διαχείρισης Βάσεων Δεδομένων και Εφαρμογές τους στο Διαδίκτυο</a:t>
            </a:r>
            <a:r>
              <a:rPr lang="el-GR" dirty="0"/>
              <a:t>, Ινστιτούτο Τεχνολογίας Υπολογιστών &amp; Εκδόσεων Διόφαντος, Πάτρα.</a:t>
            </a:r>
            <a:endParaRPr lang="en-US" dirty="0"/>
          </a:p>
          <a:p>
            <a:endParaRPr lang="en-US" dirty="0"/>
          </a:p>
          <a:p>
            <a:r>
              <a:rPr lang="el-GR" dirty="0" err="1"/>
              <a:t>Λιακέας</a:t>
            </a:r>
            <a:r>
              <a:rPr lang="el-GR" dirty="0"/>
              <a:t>, Γ. (2008).</a:t>
            </a:r>
            <a:r>
              <a:rPr lang="el-GR" i="1" dirty="0"/>
              <a:t>Εισαγωγή Στην </a:t>
            </a:r>
            <a:r>
              <a:rPr lang="en-US" i="1" dirty="0"/>
              <a:t>Java</a:t>
            </a:r>
            <a:r>
              <a:rPr lang="el-GR" i="1" dirty="0"/>
              <a:t>,</a:t>
            </a:r>
            <a:r>
              <a:rPr lang="el-GR" dirty="0"/>
              <a:t> Εκδόσεις Κλειδάριθμος, Αθήνα.</a:t>
            </a:r>
            <a:endParaRPr lang="en-US" dirty="0"/>
          </a:p>
          <a:p>
            <a:endParaRPr lang="en-US" dirty="0"/>
          </a:p>
          <a:p>
            <a:r>
              <a:rPr lang="el-GR" dirty="0"/>
              <a:t>Ζ.Γ </a:t>
            </a:r>
            <a:r>
              <a:rPr lang="el-GR" dirty="0" err="1"/>
              <a:t>Αγιουντατης</a:t>
            </a:r>
            <a:r>
              <a:rPr lang="el-GR" dirty="0"/>
              <a:t> &amp; </a:t>
            </a:r>
            <a:r>
              <a:rPr lang="el-GR" dirty="0" err="1"/>
              <a:t>Σ.Π.Μερτικας</a:t>
            </a:r>
            <a:r>
              <a:rPr lang="el-GR" dirty="0"/>
              <a:t> (2003). </a:t>
            </a:r>
            <a:r>
              <a:rPr lang="el-GR" i="1" dirty="0"/>
              <a:t>Ένας Πρακτικός Οδηγός Για Τη Συγγραφή Τεχνικών Κειμένων</a:t>
            </a:r>
            <a:r>
              <a:rPr lang="el-GR" dirty="0"/>
              <a:t>, Εκδόσεις Ίων, Αθηνά.</a:t>
            </a:r>
            <a:endParaRPr lang="en-US" dirty="0"/>
          </a:p>
          <a:p>
            <a:endParaRPr lang="en-US" dirty="0"/>
          </a:p>
          <a:p>
            <a:r>
              <a:rPr lang="el-GR" dirty="0"/>
              <a:t>Φ.Τ Κωνσταντίνος &amp;</a:t>
            </a:r>
            <a:r>
              <a:rPr lang="en-US" dirty="0"/>
              <a:t> </a:t>
            </a:r>
            <a:r>
              <a:rPr lang="el-GR" dirty="0"/>
              <a:t>Α.Π. (2011) </a:t>
            </a:r>
            <a:r>
              <a:rPr lang="el-GR" i="1" dirty="0"/>
              <a:t>Πρόσβαση Σε Δεδομένα - Κατανεμημένες Εφαρμογές</a:t>
            </a:r>
            <a:r>
              <a:rPr lang="el-GR" dirty="0"/>
              <a:t>, Εκδόσεις Νίκας / Ελληνική Παιδεία Α.Ε., Αθήνα.</a:t>
            </a:r>
            <a:endParaRPr lang="en-US" dirty="0"/>
          </a:p>
          <a:p>
            <a:r>
              <a:rPr lang="en-US" dirty="0" err="1"/>
              <a:t>Aaby</a:t>
            </a:r>
            <a:r>
              <a:rPr lang="en-US" dirty="0"/>
              <a:t>, Anthony (2004).</a:t>
            </a:r>
            <a:r>
              <a:rPr lang="en-US" i="1" dirty="0"/>
              <a:t> Introduction to Programming Language,</a:t>
            </a:r>
            <a:r>
              <a:rPr lang="en-US" dirty="0"/>
              <a:t> Walla Walla College. </a:t>
            </a:r>
          </a:p>
          <a:p>
            <a:endParaRPr lang="en-US" dirty="0"/>
          </a:p>
          <a:p>
            <a:r>
              <a:rPr lang="en-US" dirty="0" err="1"/>
              <a:t>Juslin</a:t>
            </a:r>
            <a:r>
              <a:rPr lang="en-US" dirty="0"/>
              <a:t>, P. N. &amp; Sloboda, J. A., eds. (2001) </a:t>
            </a:r>
            <a:r>
              <a:rPr lang="en-US" i="1" dirty="0"/>
              <a:t>Music and emotion: Theory and research</a:t>
            </a:r>
            <a:r>
              <a:rPr lang="en-US" dirty="0"/>
              <a:t>. Oxford University Press, Oxford.</a:t>
            </a:r>
          </a:p>
          <a:p>
            <a:endParaRPr lang="en-US" dirty="0"/>
          </a:p>
          <a:p>
            <a:r>
              <a:rPr lang="en-US" dirty="0" err="1"/>
              <a:t>Koelsch</a:t>
            </a:r>
            <a:r>
              <a:rPr lang="en-US" dirty="0"/>
              <a:t>, S., </a:t>
            </a:r>
            <a:r>
              <a:rPr lang="en-US" dirty="0" err="1"/>
              <a:t>Schroger</a:t>
            </a:r>
            <a:r>
              <a:rPr lang="en-US" dirty="0"/>
              <a:t>, E. &amp; Gunter, T. C. (2002) </a:t>
            </a:r>
            <a:r>
              <a:rPr lang="en-US" i="1" dirty="0"/>
              <a:t>Music matters: </a:t>
            </a:r>
            <a:r>
              <a:rPr lang="en-US" i="1" dirty="0" err="1"/>
              <a:t>Preattentive</a:t>
            </a:r>
            <a:r>
              <a:rPr lang="en-US" i="1" dirty="0"/>
              <a:t> musicality of the human brain. Psychophysiology.</a:t>
            </a:r>
            <a:r>
              <a:rPr lang="en-US" dirty="0"/>
              <a:t> Cambridge University </a:t>
            </a:r>
            <a:r>
              <a:rPr lang="en-US" dirty="0" err="1"/>
              <a:t>Press,Cambridge</a:t>
            </a:r>
            <a:r>
              <a:rPr lang="en-US" dirty="0"/>
              <a:t>.</a:t>
            </a:r>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17120823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723860" y="2597426"/>
            <a:ext cx="6334539" cy="369332"/>
          </a:xfrm>
          <a:prstGeom prst="rect">
            <a:avLst/>
          </a:prstGeom>
          <a:noFill/>
        </p:spPr>
        <p:txBody>
          <a:bodyPr wrap="square" rtlCol="0">
            <a:spAutoFit/>
          </a:bodyPr>
          <a:lstStyle/>
          <a:p>
            <a:r>
              <a:rPr lang="el-GR" dirty="0"/>
              <a:t>Ευχαριστώ για τον χρόνο σας.</a:t>
            </a:r>
            <a:endParaRPr lang="en-US" dirty="0"/>
          </a:p>
        </p:txBody>
      </p:sp>
    </p:spTree>
    <p:extLst>
      <p:ext uri="{BB962C8B-B14F-4D97-AF65-F5344CB8AC3E}">
        <p14:creationId xmlns:p14="http://schemas.microsoft.com/office/powerpoint/2010/main" val="1795015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237957" y="801858"/>
            <a:ext cx="9664505" cy="6124754"/>
          </a:xfrm>
          <a:prstGeom prst="rect">
            <a:avLst/>
          </a:prstGeom>
          <a:noFill/>
        </p:spPr>
        <p:txBody>
          <a:bodyPr wrap="square" rtlCol="0">
            <a:spAutoFit/>
          </a:bodyPr>
          <a:lstStyle/>
          <a:p>
            <a:r>
              <a:rPr lang="el-GR" sz="2800" b="1" dirty="0"/>
              <a:t>Η τεχνολογία έχει εισχωρήσει στις ζωές των ανθρώπων σε τόσο μεγάλο βαθμό, που ένα κομμάτι του πληθυσμού πιστεύει πως τώρα πια η ζωή του θα ήταν δύσκολη ως και καθόλου βιώσιμη χωρίς αυτήν. Δεν είναι απλά ένας εθισμός, αλλά η ανάγκη του ανθρώπου για συνεχής εξέλιξη. Οι συνεχείς μεταβολές στον κλάδο της πληροφορικής έχουν συσχετιστεί με την βελτίωση της ποιότητας της ζωής του ανθρώπου. Η ιατρική, το εκπαιδευτικό σύστημα, η μετακίνηση και η μεταφορά των ανθρώπων καθώς και πολλά παρακλάδια επαγγελμάτων, έχουν βελτιωθεί σε απίστευτο βαθμό χάρη στην εξέλιξη της πληροφορικής.</a:t>
            </a:r>
            <a:endParaRPr lang="en-US" sz="2800" b="1" dirty="0"/>
          </a:p>
          <a:p>
            <a:endParaRPr lang="en-US" sz="2800" b="1" dirty="0"/>
          </a:p>
        </p:txBody>
      </p:sp>
    </p:spTree>
    <p:extLst>
      <p:ext uri="{BB962C8B-B14F-4D97-AF65-F5344CB8AC3E}">
        <p14:creationId xmlns:p14="http://schemas.microsoft.com/office/powerpoint/2010/main" val="1470364785"/>
      </p:ext>
    </p:extLst>
  </p:cSld>
  <p:clrMapOvr>
    <a:masterClrMapping/>
  </p:clrMapOvr>
  <mc:AlternateContent xmlns:mc="http://schemas.openxmlformats.org/markup-compatibility/2006" xmlns:p14="http://schemas.microsoft.com/office/powerpoint/2010/main">
    <mc:Choice Requires="p14">
      <p:transition spd="slow" p14:dur="2000" advTm="24848"/>
    </mc:Choice>
    <mc:Fallback xmlns="">
      <p:transition spd="slow" advTm="24848"/>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p:cNvPicPr>
            <a:picLocks noGrp="1" noChangeAspect="1"/>
          </p:cNvPicPr>
          <p:nvPr>
            <p:ph type="pic" sz="quarter" idx="10"/>
          </p:nvPr>
        </p:nvPicPr>
        <p:blipFill>
          <a:blip r:embed="rId3"/>
          <a:srcRect t="13415" b="13415"/>
          <a:stretch>
            <a:fillRect/>
          </a:stretch>
        </p:blipFill>
        <p:spPr>
          <a:xfrm>
            <a:off x="-808383" y="0"/>
            <a:ext cx="12192000" cy="6858000"/>
          </a:xfrm>
        </p:spPr>
      </p:pic>
      <p:sp>
        <p:nvSpPr>
          <p:cNvPr id="15" name="Text Placeholder 3"/>
          <p:cNvSpPr txBox="1">
            <a:spLocks/>
          </p:cNvSpPr>
          <p:nvPr/>
        </p:nvSpPr>
        <p:spPr>
          <a:xfrm>
            <a:off x="3551583" y="5552662"/>
            <a:ext cx="3613492" cy="451754"/>
          </a:xfrm>
          <a:prstGeom prst="rect">
            <a:avLst/>
          </a:prstGeom>
          <a:solidFill>
            <a:srgbClr val="0070C0"/>
          </a:solidFill>
          <a:ln>
            <a:noFill/>
          </a:ln>
        </p:spPr>
        <p:txBody>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a:spcBef>
                <a:spcPts val="1125"/>
              </a:spcBef>
            </a:pPr>
            <a:endParaRPr lang="en-JM" sz="1600" dirty="0">
              <a:solidFill>
                <a:schemeClr val="bg1"/>
              </a:solidFill>
              <a:latin typeface="Bebas Neue" pitchFamily="34" charset="0"/>
            </a:endParaRPr>
          </a:p>
        </p:txBody>
      </p:sp>
      <p:sp>
        <p:nvSpPr>
          <p:cNvPr id="3" name="TextBox 2"/>
          <p:cNvSpPr txBox="1"/>
          <p:nvPr/>
        </p:nvSpPr>
        <p:spPr>
          <a:xfrm>
            <a:off x="510131" y="357809"/>
            <a:ext cx="11681869" cy="646331"/>
          </a:xfrm>
          <a:prstGeom prst="rect">
            <a:avLst/>
          </a:prstGeom>
          <a:noFill/>
        </p:spPr>
        <p:txBody>
          <a:bodyPr wrap="square" rtlCol="0">
            <a:spAutoFit/>
          </a:bodyPr>
          <a:lstStyle/>
          <a:p>
            <a:r>
              <a:rPr lang="el-GR" b="1" dirty="0"/>
              <a:t>Η εξέλιξη της πληροφορικής, ώθησε στη δημιουργία νέων συσκευών και νέων αναγκών για τους χρήστες. Μερικές συσκευές ξεπεράστηκαν ή αντικαταστάθηκαν  ολοσχερώς από κάποιες άλλες.</a:t>
            </a:r>
            <a:endParaRPr lang="en-US" b="1" dirty="0">
              <a:latin typeface="Maiandra GD" panose="020E0502030308020204" pitchFamily="34" charset="0"/>
            </a:endParaRPr>
          </a:p>
        </p:txBody>
      </p:sp>
      <p:sp>
        <p:nvSpPr>
          <p:cNvPr id="5" name="Text Placeholder 3"/>
          <p:cNvSpPr>
            <a:spLocks noGrp="1"/>
          </p:cNvSpPr>
          <p:nvPr>
            <p:ph type="body" sz="quarter" idx="15"/>
          </p:nvPr>
        </p:nvSpPr>
        <p:spPr>
          <a:xfrm>
            <a:off x="3551583" y="5552662"/>
            <a:ext cx="3831856" cy="530086"/>
          </a:xfrm>
          <a:solidFill>
            <a:srgbClr val="0070C0"/>
          </a:solidFill>
          <a:ln>
            <a:noFill/>
          </a:ln>
        </p:spPr>
        <p:txBody>
          <a:bodyPr/>
          <a:lstStyle/>
          <a:p>
            <a:pPr>
              <a:spcBef>
                <a:spcPts val="1125"/>
              </a:spcBef>
            </a:pPr>
            <a:r>
              <a:rPr lang="el-GR" sz="2400" b="0" dirty="0">
                <a:solidFill>
                  <a:schemeClr val="tx1"/>
                </a:solidFill>
                <a:latin typeface="Yu Gothic UI Semibold" panose="020B0700000000000000" pitchFamily="34" charset="-128"/>
                <a:ea typeface="Yu Gothic UI Semibold" panose="020B0700000000000000" pitchFamily="34" charset="-128"/>
              </a:rPr>
              <a:t> </a:t>
            </a:r>
            <a:r>
              <a:rPr lang="el-GR" sz="2400" b="1" dirty="0">
                <a:solidFill>
                  <a:schemeClr val="tx1"/>
                </a:solidFill>
                <a:latin typeface="Yu Gothic UI Semibold" panose="020B0700000000000000" pitchFamily="34" charset="-128"/>
                <a:ea typeface="Yu Gothic UI Semibold" panose="020B0700000000000000" pitchFamily="34" charset="-128"/>
              </a:rPr>
              <a:t>ΥΠΕΡ-ΥΠΟΛΟΓΙΣΤΕΣ</a:t>
            </a:r>
            <a:endParaRPr lang="en-JM" sz="2400" b="1" dirty="0">
              <a:solidFill>
                <a:schemeClr val="tx1"/>
              </a:solidFill>
              <a:latin typeface="Yu Gothic UI Semibold" panose="020B0700000000000000" pitchFamily="34" charset="-128"/>
              <a:ea typeface="Yu Gothic UI Semibold" panose="020B0700000000000000" pitchFamily="34" charset="-128"/>
            </a:endParaRPr>
          </a:p>
        </p:txBody>
      </p:sp>
      <p:pic>
        <p:nvPicPr>
          <p:cNvPr id="20" name="Picture 19"/>
          <p:cNvPicPr>
            <a:picLocks noChangeAspect="1"/>
          </p:cNvPicPr>
          <p:nvPr/>
        </p:nvPicPr>
        <p:blipFill>
          <a:blip r:embed="rId4"/>
          <a:stretch>
            <a:fillRect/>
          </a:stretch>
        </p:blipFill>
        <p:spPr>
          <a:xfrm>
            <a:off x="1570654" y="1004140"/>
            <a:ext cx="7725502" cy="5853860"/>
          </a:xfrm>
          <a:prstGeom prst="rect">
            <a:avLst/>
          </a:prstGeom>
        </p:spPr>
      </p:pic>
      <p:sp>
        <p:nvSpPr>
          <p:cNvPr id="16" name="Text Placeholder 3"/>
          <p:cNvSpPr txBox="1">
            <a:spLocks/>
          </p:cNvSpPr>
          <p:nvPr/>
        </p:nvSpPr>
        <p:spPr>
          <a:xfrm>
            <a:off x="8289884" y="5063030"/>
            <a:ext cx="2928576" cy="489632"/>
          </a:xfrm>
          <a:prstGeom prst="rect">
            <a:avLst/>
          </a:prstGeom>
          <a:solidFill>
            <a:srgbClr val="0070C0"/>
          </a:solidFill>
          <a:ln>
            <a:noFill/>
          </a:ln>
        </p:spPr>
        <p:txBody>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0" indent="0">
              <a:spcBef>
                <a:spcPts val="1125"/>
              </a:spcBef>
              <a:buNone/>
            </a:pPr>
            <a:r>
              <a:rPr lang="en-JM" b="1" dirty="0">
                <a:solidFill>
                  <a:schemeClr val="tx1"/>
                </a:solidFill>
                <a:latin typeface="Bebas Neue" pitchFamily="34" charset="0"/>
              </a:rPr>
              <a:t>LAPTOPS/NETBOOKS</a:t>
            </a:r>
            <a:endParaRPr lang="en-JM" sz="1600" b="1" dirty="0">
              <a:solidFill>
                <a:schemeClr val="tx1"/>
              </a:solidFill>
              <a:latin typeface="Bebas Neue" pitchFamily="34" charset="0"/>
            </a:endParaRPr>
          </a:p>
        </p:txBody>
      </p:sp>
      <p:pic>
        <p:nvPicPr>
          <p:cNvPr id="21" name="Picture 20"/>
          <p:cNvPicPr>
            <a:picLocks noChangeAspect="1"/>
          </p:cNvPicPr>
          <p:nvPr/>
        </p:nvPicPr>
        <p:blipFill>
          <a:blip r:embed="rId5"/>
          <a:stretch>
            <a:fillRect/>
          </a:stretch>
        </p:blipFill>
        <p:spPr>
          <a:xfrm>
            <a:off x="3371752" y="1062530"/>
            <a:ext cx="4752975" cy="4000500"/>
          </a:xfrm>
          <a:prstGeom prst="rect">
            <a:avLst/>
          </a:prstGeom>
        </p:spPr>
      </p:pic>
      <p:sp>
        <p:nvSpPr>
          <p:cNvPr id="22" name="Text Placeholder 3"/>
          <p:cNvSpPr txBox="1">
            <a:spLocks/>
          </p:cNvSpPr>
          <p:nvPr/>
        </p:nvSpPr>
        <p:spPr>
          <a:xfrm>
            <a:off x="4658295" y="4819114"/>
            <a:ext cx="2179888" cy="378895"/>
          </a:xfrm>
          <a:prstGeom prst="rect">
            <a:avLst/>
          </a:prstGeom>
          <a:solidFill>
            <a:srgbClr val="0070C0"/>
          </a:solidFill>
          <a:ln>
            <a:noFill/>
          </a:ln>
        </p:spPr>
        <p:txBody>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a:spcBef>
                <a:spcPts val="1125"/>
              </a:spcBef>
            </a:pPr>
            <a:r>
              <a:rPr lang="en-JM" sz="1600" b="1" dirty="0">
                <a:solidFill>
                  <a:schemeClr val="tx1"/>
                </a:solidFill>
                <a:latin typeface="Bebas Neue" pitchFamily="34" charset="0"/>
              </a:rPr>
              <a:t>SMARTPHONES</a:t>
            </a:r>
          </a:p>
        </p:txBody>
      </p:sp>
      <p:sp>
        <p:nvSpPr>
          <p:cNvPr id="17" name="Text Placeholder 3"/>
          <p:cNvSpPr txBox="1">
            <a:spLocks/>
          </p:cNvSpPr>
          <p:nvPr/>
        </p:nvSpPr>
        <p:spPr>
          <a:xfrm>
            <a:off x="7383439" y="2889165"/>
            <a:ext cx="2179888" cy="378895"/>
          </a:xfrm>
          <a:prstGeom prst="rect">
            <a:avLst/>
          </a:prstGeom>
          <a:solidFill>
            <a:srgbClr val="0070C0"/>
          </a:solidFill>
          <a:ln>
            <a:noFill/>
          </a:ln>
        </p:spPr>
        <p:txBody>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a:spcBef>
                <a:spcPts val="1125"/>
              </a:spcBef>
            </a:pPr>
            <a:r>
              <a:rPr lang="en-JM" sz="1600" b="1" dirty="0">
                <a:solidFill>
                  <a:schemeClr val="tx1"/>
                </a:solidFill>
                <a:latin typeface="Bebas Neue" pitchFamily="34" charset="0"/>
              </a:rPr>
              <a:t>    TABLETS</a:t>
            </a:r>
          </a:p>
        </p:txBody>
      </p:sp>
      <p:pic>
        <p:nvPicPr>
          <p:cNvPr id="25" name="Picture 24"/>
          <p:cNvPicPr>
            <a:picLocks noChangeAspect="1"/>
          </p:cNvPicPr>
          <p:nvPr/>
        </p:nvPicPr>
        <p:blipFill>
          <a:blip r:embed="rId6"/>
          <a:stretch>
            <a:fillRect/>
          </a:stretch>
        </p:blipFill>
        <p:spPr>
          <a:xfrm>
            <a:off x="-24764" y="1403809"/>
            <a:ext cx="12192000" cy="4144693"/>
          </a:xfrm>
          <a:prstGeom prst="rect">
            <a:avLst/>
          </a:prstGeom>
        </p:spPr>
      </p:pic>
    </p:spTree>
    <p:custDataLst>
      <p:tags r:id="rId1"/>
    </p:custDataLst>
    <p:extLst>
      <p:ext uri="{BB962C8B-B14F-4D97-AF65-F5344CB8AC3E}">
        <p14:creationId xmlns:p14="http://schemas.microsoft.com/office/powerpoint/2010/main" val="1308655727"/>
      </p:ext>
    </p:extLst>
  </p:cSld>
  <p:clrMapOvr>
    <a:masterClrMapping/>
  </p:clrMapOvr>
  <mc:AlternateContent xmlns:mc="http://schemas.openxmlformats.org/markup-compatibility/2006" xmlns:p14="http://schemas.microsoft.com/office/powerpoint/2010/main">
    <mc:Choice Requires="p14">
      <p:transition spd="slow" p14:dur="3400" advTm="73792">
        <p14:reveal/>
      </p:transition>
    </mc:Choice>
    <mc:Fallback xmlns="">
      <p:transition spd="slow" advTm="73792">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bg/>
                                          </p:spTgt>
                                        </p:tgtEl>
                                        <p:attrNameLst>
                                          <p:attrName>style.visibility</p:attrName>
                                        </p:attrNameLst>
                                      </p:cBhvr>
                                      <p:to>
                                        <p:strVal val="visible"/>
                                      </p:to>
                                    </p:set>
                                    <p:animEffect transition="in" filter="fade">
                                      <p:cBhvr>
                                        <p:cTn id="12" dur="500"/>
                                        <p:tgtEl>
                                          <p:spTgt spid="5">
                                            <p:bg/>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0" end="0"/>
                                            </p:txEl>
                                          </p:spTgt>
                                        </p:tgtEl>
                                        <p:attrNameLst>
                                          <p:attrName>style.visibility</p:attrName>
                                        </p:attrNameLst>
                                      </p:cBhvr>
                                      <p:to>
                                        <p:strVal val="visible"/>
                                      </p:to>
                                    </p:set>
                                    <p:animEffect transition="in" filter="fade">
                                      <p:cBhvr>
                                        <p:cTn id="17" dur="500"/>
                                        <p:tgtEl>
                                          <p:spTgt spid="5">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42" presetClass="path" presetSubtype="0" accel="50000" decel="50000" fill="hold" nodeType="clickEffect">
                                  <p:stCondLst>
                                    <p:cond delay="0"/>
                                  </p:stCondLst>
                                  <p:childTnLst>
                                    <p:animMotion origin="layout" path="M -3.95833E-6 0 L 1.01368 0.00556 " pathEditMode="relative" rAng="0" ptsTypes="AA">
                                      <p:cBhvr>
                                        <p:cTn id="26" dur="2000" fill="hold"/>
                                        <p:tgtEl>
                                          <p:spTgt spid="6"/>
                                        </p:tgtEl>
                                        <p:attrNameLst>
                                          <p:attrName>ppt_x</p:attrName>
                                          <p:attrName>ppt_y</p:attrName>
                                        </p:attrNameLst>
                                      </p:cBhvr>
                                      <p:rCtr x="50677" y="278"/>
                                    </p:animMotion>
                                  </p:childTnLst>
                                </p:cTn>
                              </p:par>
                              <p:par>
                                <p:cTn id="27" presetID="42" presetClass="path" presetSubtype="0" accel="50000" decel="50000" fill="hold" grpId="1" nodeType="withEffect">
                                  <p:stCondLst>
                                    <p:cond delay="0"/>
                                  </p:stCondLst>
                                  <p:childTnLst>
                                    <p:animMotion origin="layout" path="M -1.04167E-6 4.44444E-6 L 0.72201 0.00625 " pathEditMode="relative" rAng="0" ptsTypes="AA">
                                      <p:cBhvr>
                                        <p:cTn id="28" dur="2000" fill="hold"/>
                                        <p:tgtEl>
                                          <p:spTgt spid="5">
                                            <p:txEl>
                                              <p:pRg st="0" end="0"/>
                                            </p:txEl>
                                          </p:spTgt>
                                        </p:tgtEl>
                                        <p:attrNameLst>
                                          <p:attrName>ppt_x</p:attrName>
                                          <p:attrName>ppt_y</p:attrName>
                                        </p:attrNameLst>
                                      </p:cBhvr>
                                      <p:rCtr x="36094" y="301"/>
                                    </p:animMotion>
                                  </p:childTnLst>
                                </p:cTn>
                              </p:par>
                              <p:par>
                                <p:cTn id="29" presetID="42" presetClass="path" presetSubtype="0" accel="50000" decel="50000" fill="hold" grpId="1" nodeType="withEffect">
                                  <p:stCondLst>
                                    <p:cond delay="0"/>
                                  </p:stCondLst>
                                  <p:childTnLst>
                                    <p:animMotion origin="layout" path="M -3.125E-6 -2.59259E-6 L 0.70912 -0.00278 " pathEditMode="relative" rAng="0" ptsTypes="AA">
                                      <p:cBhvr>
                                        <p:cTn id="30" dur="2000" fill="hold"/>
                                        <p:tgtEl>
                                          <p:spTgt spid="15"/>
                                        </p:tgtEl>
                                        <p:attrNameLst>
                                          <p:attrName>ppt_x</p:attrName>
                                          <p:attrName>ppt_y</p:attrName>
                                        </p:attrNameLst>
                                      </p:cBhvr>
                                      <p:rCtr x="35456" y="-139"/>
                                    </p:animMotion>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20"/>
                                        </p:tgtEl>
                                        <p:attrNameLst>
                                          <p:attrName>style.visibility</p:attrName>
                                        </p:attrNameLst>
                                      </p:cBhvr>
                                      <p:to>
                                        <p:strVal val="visible"/>
                                      </p:to>
                                    </p:set>
                                    <p:animEffect transition="in" filter="fade">
                                      <p:cBhvr>
                                        <p:cTn id="35" dur="500"/>
                                        <p:tgtEl>
                                          <p:spTgt spid="20"/>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6"/>
                                        </p:tgtEl>
                                        <p:attrNameLst>
                                          <p:attrName>style.visibility</p:attrName>
                                        </p:attrNameLst>
                                      </p:cBhvr>
                                      <p:to>
                                        <p:strVal val="visible"/>
                                      </p:to>
                                    </p:set>
                                    <p:animEffect transition="in" filter="fade">
                                      <p:cBhvr>
                                        <p:cTn id="40" dur="500"/>
                                        <p:tgtEl>
                                          <p:spTgt spid="16"/>
                                        </p:tgtEl>
                                      </p:cBhvr>
                                    </p:animEffect>
                                  </p:childTnLst>
                                </p:cTn>
                              </p:par>
                            </p:childTnLst>
                          </p:cTn>
                        </p:par>
                      </p:childTnLst>
                    </p:cTn>
                  </p:par>
                  <p:par>
                    <p:cTn id="41" fill="hold">
                      <p:stCondLst>
                        <p:cond delay="indefinite"/>
                      </p:stCondLst>
                      <p:childTnLst>
                        <p:par>
                          <p:cTn id="42" fill="hold">
                            <p:stCondLst>
                              <p:cond delay="0"/>
                            </p:stCondLst>
                            <p:childTnLst>
                              <p:par>
                                <p:cTn id="43" presetID="35" presetClass="path" presetSubtype="0" accel="50000" decel="50000" fill="hold" nodeType="clickEffect">
                                  <p:stCondLst>
                                    <p:cond delay="0"/>
                                  </p:stCondLst>
                                  <p:childTnLst>
                                    <p:animMotion origin="layout" path="M -2.91667E-6 1.85185E-6 L -0.78138 0.00787 " pathEditMode="relative" rAng="0" ptsTypes="AA">
                                      <p:cBhvr>
                                        <p:cTn id="44" dur="2000" fill="hold"/>
                                        <p:tgtEl>
                                          <p:spTgt spid="20"/>
                                        </p:tgtEl>
                                        <p:attrNameLst>
                                          <p:attrName>ppt_x</p:attrName>
                                          <p:attrName>ppt_y</p:attrName>
                                        </p:attrNameLst>
                                      </p:cBhvr>
                                      <p:rCtr x="-39076" y="394"/>
                                    </p:animMotion>
                                  </p:childTnLst>
                                </p:cTn>
                              </p:par>
                            </p:childTnLst>
                          </p:cTn>
                        </p:par>
                      </p:childTnLst>
                    </p:cTn>
                  </p:par>
                  <p:par>
                    <p:cTn id="45" fill="hold">
                      <p:stCondLst>
                        <p:cond delay="indefinite"/>
                      </p:stCondLst>
                      <p:childTnLst>
                        <p:par>
                          <p:cTn id="46" fill="hold">
                            <p:stCondLst>
                              <p:cond delay="0"/>
                            </p:stCondLst>
                            <p:childTnLst>
                              <p:par>
                                <p:cTn id="47" presetID="35" presetClass="path" presetSubtype="0" accel="50000" decel="50000" fill="hold" grpId="1" nodeType="clickEffect">
                                  <p:stCondLst>
                                    <p:cond delay="0"/>
                                  </p:stCondLst>
                                  <p:childTnLst>
                                    <p:animMotion origin="layout" path="M 0 -2.59259E-6 L -0.95 0.00625 " pathEditMode="relative" rAng="0" ptsTypes="AA">
                                      <p:cBhvr>
                                        <p:cTn id="48" dur="2000" fill="hold"/>
                                        <p:tgtEl>
                                          <p:spTgt spid="16"/>
                                        </p:tgtEl>
                                        <p:attrNameLst>
                                          <p:attrName>ppt_x</p:attrName>
                                          <p:attrName>ppt_y</p:attrName>
                                        </p:attrNameLst>
                                      </p:cBhvr>
                                      <p:rCtr x="-47500" y="301"/>
                                    </p:animMotion>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21"/>
                                        </p:tgtEl>
                                        <p:attrNameLst>
                                          <p:attrName>style.visibility</p:attrName>
                                        </p:attrNameLst>
                                      </p:cBhvr>
                                      <p:to>
                                        <p:strVal val="visible"/>
                                      </p:to>
                                    </p:set>
                                    <p:animEffect transition="in" filter="fade">
                                      <p:cBhvr>
                                        <p:cTn id="53" dur="500"/>
                                        <p:tgtEl>
                                          <p:spTgt spid="21"/>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17"/>
                                        </p:tgtEl>
                                        <p:attrNameLst>
                                          <p:attrName>style.visibility</p:attrName>
                                        </p:attrNameLst>
                                      </p:cBhvr>
                                      <p:to>
                                        <p:strVal val="visible"/>
                                      </p:to>
                                    </p:set>
                                    <p:animEffect transition="in" filter="fade">
                                      <p:cBhvr>
                                        <p:cTn id="58" dur="500"/>
                                        <p:tgtEl>
                                          <p:spTgt spid="17"/>
                                        </p:tgtEl>
                                      </p:cBhvr>
                                    </p:animEffect>
                                  </p:childTnLst>
                                </p:cTn>
                              </p:par>
                            </p:childTnLst>
                          </p:cTn>
                        </p:par>
                      </p:childTnLst>
                    </p:cTn>
                  </p:par>
                  <p:par>
                    <p:cTn id="59" fill="hold">
                      <p:stCondLst>
                        <p:cond delay="indefinite"/>
                      </p:stCondLst>
                      <p:childTnLst>
                        <p:par>
                          <p:cTn id="60" fill="hold">
                            <p:stCondLst>
                              <p:cond delay="0"/>
                            </p:stCondLst>
                            <p:childTnLst>
                              <p:par>
                                <p:cTn id="61" presetID="45" presetClass="exit" presetSubtype="0" fill="hold" nodeType="clickEffect">
                                  <p:stCondLst>
                                    <p:cond delay="0"/>
                                  </p:stCondLst>
                                  <p:childTnLst>
                                    <p:animEffect transition="out" filter="fade">
                                      <p:cBhvr>
                                        <p:cTn id="62" dur="2000"/>
                                        <p:tgtEl>
                                          <p:spTgt spid="21"/>
                                        </p:tgtEl>
                                      </p:cBhvr>
                                    </p:animEffect>
                                    <p:anim calcmode="lin" valueType="num">
                                      <p:cBhvr>
                                        <p:cTn id="63" dur="2000"/>
                                        <p:tgtEl>
                                          <p:spTgt spid="21"/>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64" dur="2000"/>
                                        <p:tgtEl>
                                          <p:spTgt spid="21"/>
                                        </p:tgtEl>
                                        <p:attrNameLst>
                                          <p:attrName>ppt_h</p:attrName>
                                        </p:attrNameLst>
                                      </p:cBhvr>
                                      <p:tavLst>
                                        <p:tav tm="0">
                                          <p:val>
                                            <p:strVal val="ppt_h"/>
                                          </p:val>
                                        </p:tav>
                                        <p:tav tm="100000">
                                          <p:val>
                                            <p:strVal val="ppt_h"/>
                                          </p:val>
                                        </p:tav>
                                      </p:tavLst>
                                    </p:anim>
                                    <p:set>
                                      <p:cBhvr>
                                        <p:cTn id="65" dur="1" fill="hold">
                                          <p:stCondLst>
                                            <p:cond delay="1999"/>
                                          </p:stCondLst>
                                        </p:cTn>
                                        <p:tgtEl>
                                          <p:spTgt spid="21"/>
                                        </p:tgtEl>
                                        <p:attrNameLst>
                                          <p:attrName>style.visibility</p:attrName>
                                        </p:attrNameLst>
                                      </p:cBhvr>
                                      <p:to>
                                        <p:strVal val="hidden"/>
                                      </p:to>
                                    </p:set>
                                  </p:childTnLst>
                                </p:cTn>
                              </p:par>
                            </p:childTnLst>
                          </p:cTn>
                        </p:par>
                      </p:childTnLst>
                    </p:cTn>
                  </p:par>
                  <p:par>
                    <p:cTn id="66" fill="hold">
                      <p:stCondLst>
                        <p:cond delay="indefinite"/>
                      </p:stCondLst>
                      <p:childTnLst>
                        <p:par>
                          <p:cTn id="67" fill="hold">
                            <p:stCondLst>
                              <p:cond delay="0"/>
                            </p:stCondLst>
                            <p:childTnLst>
                              <p:par>
                                <p:cTn id="68" presetID="53" presetClass="exit" presetSubtype="32" fill="hold" grpId="1" nodeType="clickEffect">
                                  <p:stCondLst>
                                    <p:cond delay="0"/>
                                  </p:stCondLst>
                                  <p:childTnLst>
                                    <p:anim calcmode="lin" valueType="num">
                                      <p:cBhvr>
                                        <p:cTn id="69" dur="500"/>
                                        <p:tgtEl>
                                          <p:spTgt spid="17"/>
                                        </p:tgtEl>
                                        <p:attrNameLst>
                                          <p:attrName>ppt_w</p:attrName>
                                        </p:attrNameLst>
                                      </p:cBhvr>
                                      <p:tavLst>
                                        <p:tav tm="0">
                                          <p:val>
                                            <p:strVal val="ppt_w"/>
                                          </p:val>
                                        </p:tav>
                                        <p:tav tm="100000">
                                          <p:val>
                                            <p:fltVal val="0"/>
                                          </p:val>
                                        </p:tav>
                                      </p:tavLst>
                                    </p:anim>
                                    <p:anim calcmode="lin" valueType="num">
                                      <p:cBhvr>
                                        <p:cTn id="70" dur="500"/>
                                        <p:tgtEl>
                                          <p:spTgt spid="17"/>
                                        </p:tgtEl>
                                        <p:attrNameLst>
                                          <p:attrName>ppt_h</p:attrName>
                                        </p:attrNameLst>
                                      </p:cBhvr>
                                      <p:tavLst>
                                        <p:tav tm="0">
                                          <p:val>
                                            <p:strVal val="ppt_h"/>
                                          </p:val>
                                        </p:tav>
                                        <p:tav tm="100000">
                                          <p:val>
                                            <p:fltVal val="0"/>
                                          </p:val>
                                        </p:tav>
                                      </p:tavLst>
                                    </p:anim>
                                    <p:animEffect transition="out" filter="fade">
                                      <p:cBhvr>
                                        <p:cTn id="71" dur="500"/>
                                        <p:tgtEl>
                                          <p:spTgt spid="17"/>
                                        </p:tgtEl>
                                      </p:cBhvr>
                                    </p:animEffect>
                                    <p:set>
                                      <p:cBhvr>
                                        <p:cTn id="72" dur="1" fill="hold">
                                          <p:stCondLst>
                                            <p:cond delay="499"/>
                                          </p:stCondLst>
                                        </p:cTn>
                                        <p:tgtEl>
                                          <p:spTgt spid="17"/>
                                        </p:tgtEl>
                                        <p:attrNameLst>
                                          <p:attrName>style.visibility</p:attrName>
                                        </p:attrNameLst>
                                      </p:cBhvr>
                                      <p:to>
                                        <p:strVal val="hidden"/>
                                      </p:to>
                                    </p:set>
                                  </p:childTnLst>
                                </p:cTn>
                              </p:par>
                            </p:childTnLst>
                          </p:cTn>
                        </p:par>
                      </p:childTnLst>
                    </p:cTn>
                  </p:par>
                  <p:par>
                    <p:cTn id="73" fill="hold">
                      <p:stCondLst>
                        <p:cond delay="indefinite"/>
                      </p:stCondLst>
                      <p:childTnLst>
                        <p:par>
                          <p:cTn id="74" fill="hold">
                            <p:stCondLst>
                              <p:cond delay="0"/>
                            </p:stCondLst>
                            <p:childTnLst>
                              <p:par>
                                <p:cTn id="75" presetID="42" presetClass="entr" presetSubtype="0" fill="hold" nodeType="clickEffect">
                                  <p:stCondLst>
                                    <p:cond delay="0"/>
                                  </p:stCondLst>
                                  <p:childTnLst>
                                    <p:set>
                                      <p:cBhvr>
                                        <p:cTn id="76" dur="1" fill="hold">
                                          <p:stCondLst>
                                            <p:cond delay="0"/>
                                          </p:stCondLst>
                                        </p:cTn>
                                        <p:tgtEl>
                                          <p:spTgt spid="25"/>
                                        </p:tgtEl>
                                        <p:attrNameLst>
                                          <p:attrName>style.visibility</p:attrName>
                                        </p:attrNameLst>
                                      </p:cBhvr>
                                      <p:to>
                                        <p:strVal val="visible"/>
                                      </p:to>
                                    </p:set>
                                    <p:animEffect transition="in" filter="fade">
                                      <p:cBhvr>
                                        <p:cTn id="77" dur="1000"/>
                                        <p:tgtEl>
                                          <p:spTgt spid="25"/>
                                        </p:tgtEl>
                                      </p:cBhvr>
                                    </p:animEffect>
                                    <p:anim calcmode="lin" valueType="num">
                                      <p:cBhvr>
                                        <p:cTn id="78" dur="1000" fill="hold"/>
                                        <p:tgtEl>
                                          <p:spTgt spid="25"/>
                                        </p:tgtEl>
                                        <p:attrNameLst>
                                          <p:attrName>ppt_x</p:attrName>
                                        </p:attrNameLst>
                                      </p:cBhvr>
                                      <p:tavLst>
                                        <p:tav tm="0">
                                          <p:val>
                                            <p:strVal val="#ppt_x"/>
                                          </p:val>
                                        </p:tav>
                                        <p:tav tm="100000">
                                          <p:val>
                                            <p:strVal val="#ppt_x"/>
                                          </p:val>
                                        </p:tav>
                                      </p:tavLst>
                                    </p:anim>
                                    <p:anim calcmode="lin" valueType="num">
                                      <p:cBhvr>
                                        <p:cTn id="79"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80" fill="hold">
                      <p:stCondLst>
                        <p:cond delay="indefinite"/>
                      </p:stCondLst>
                      <p:childTnLst>
                        <p:par>
                          <p:cTn id="81" fill="hold">
                            <p:stCondLst>
                              <p:cond delay="0"/>
                            </p:stCondLst>
                            <p:childTnLst>
                              <p:par>
                                <p:cTn id="82" presetID="42" presetClass="entr" presetSubtype="0" fill="hold" grpId="0" nodeType="clickEffect">
                                  <p:stCondLst>
                                    <p:cond delay="0"/>
                                  </p:stCondLst>
                                  <p:childTnLst>
                                    <p:set>
                                      <p:cBhvr>
                                        <p:cTn id="83" dur="1" fill="hold">
                                          <p:stCondLst>
                                            <p:cond delay="0"/>
                                          </p:stCondLst>
                                        </p:cTn>
                                        <p:tgtEl>
                                          <p:spTgt spid="22"/>
                                        </p:tgtEl>
                                        <p:attrNameLst>
                                          <p:attrName>style.visibility</p:attrName>
                                        </p:attrNameLst>
                                      </p:cBhvr>
                                      <p:to>
                                        <p:strVal val="visible"/>
                                      </p:to>
                                    </p:set>
                                    <p:animEffect transition="in" filter="fade">
                                      <p:cBhvr>
                                        <p:cTn id="84" dur="1000"/>
                                        <p:tgtEl>
                                          <p:spTgt spid="22"/>
                                        </p:tgtEl>
                                      </p:cBhvr>
                                    </p:animEffect>
                                    <p:anim calcmode="lin" valueType="num">
                                      <p:cBhvr>
                                        <p:cTn id="85" dur="1000" fill="hold"/>
                                        <p:tgtEl>
                                          <p:spTgt spid="22"/>
                                        </p:tgtEl>
                                        <p:attrNameLst>
                                          <p:attrName>ppt_x</p:attrName>
                                        </p:attrNameLst>
                                      </p:cBhvr>
                                      <p:tavLst>
                                        <p:tav tm="0">
                                          <p:val>
                                            <p:strVal val="#ppt_x"/>
                                          </p:val>
                                        </p:tav>
                                        <p:tav tm="100000">
                                          <p:val>
                                            <p:strVal val="#ppt_x"/>
                                          </p:val>
                                        </p:tav>
                                      </p:tavLst>
                                    </p:anim>
                                    <p:anim calcmode="lin" valueType="num">
                                      <p:cBhvr>
                                        <p:cTn id="86"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5" grpId="1" animBg="1"/>
      <p:bldP spid="5" grpId="0" build="p" animBg="1"/>
      <p:bldP spid="5" grpId="1" uiExpand="1" build="p"/>
      <p:bldP spid="16" grpId="0" animBg="1"/>
      <p:bldP spid="16" grpId="1" animBg="1"/>
      <p:bldP spid="22" grpId="0" animBg="1"/>
      <p:bldP spid="17" grpId="0" animBg="1"/>
      <p:bldP spid="17" grpId="1"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fontScale="92500" lnSpcReduction="20000"/>
          </a:bodyPr>
          <a:lstStyle/>
          <a:p>
            <a:r>
              <a:rPr lang="en-US" dirty="0"/>
              <a:t>H </a:t>
            </a:r>
            <a:r>
              <a:rPr lang="el-GR" dirty="0"/>
              <a:t>εξέλιξη των κινητών τηλεφώνων</a:t>
            </a:r>
            <a:endParaRPr lang="en-US" dirty="0"/>
          </a:p>
        </p:txBody>
      </p:sp>
      <p:sp>
        <p:nvSpPr>
          <p:cNvPr id="3" name="Text Placeholder 2"/>
          <p:cNvSpPr>
            <a:spLocks noGrp="1"/>
          </p:cNvSpPr>
          <p:nvPr>
            <p:ph type="body" sz="quarter" idx="11"/>
          </p:nvPr>
        </p:nvSpPr>
        <p:spPr/>
        <p:txBody>
          <a:bodyPr>
            <a:normAutofit fontScale="85000" lnSpcReduction="20000"/>
          </a:bodyPr>
          <a:lstStyle/>
          <a:p>
            <a:r>
              <a:rPr lang="en-US" b="1" dirty="0"/>
              <a:t>SMARTPHONES</a:t>
            </a:r>
          </a:p>
        </p:txBody>
      </p:sp>
      <p:sp>
        <p:nvSpPr>
          <p:cNvPr id="5" name="Text Placeholder 4"/>
          <p:cNvSpPr>
            <a:spLocks noGrp="1"/>
          </p:cNvSpPr>
          <p:nvPr>
            <p:ph type="body" sz="quarter" idx="16"/>
          </p:nvPr>
        </p:nvSpPr>
        <p:spPr>
          <a:xfrm>
            <a:off x="603251" y="5144167"/>
            <a:ext cx="8023914" cy="1909079"/>
          </a:xfrm>
        </p:spPr>
        <p:txBody>
          <a:bodyPr>
            <a:normAutofit/>
          </a:bodyPr>
          <a:lstStyle/>
          <a:p>
            <a:pPr marL="342900" lvl="0" indent="-342900" algn="l">
              <a:buFont typeface="Arial" panose="020B0604020202020204" pitchFamily="34" charset="0"/>
              <a:buChar char="•"/>
            </a:pPr>
            <a:r>
              <a:rPr lang="el-GR" sz="2000" dirty="0"/>
              <a:t>Μεγάλο μέγεθος </a:t>
            </a:r>
          </a:p>
          <a:p>
            <a:pPr marL="342900" lvl="0" indent="-342900" algn="l">
              <a:lnSpc>
                <a:spcPct val="100000"/>
              </a:lnSpc>
              <a:buFont typeface="Arial" panose="020B0604020202020204" pitchFamily="34" charset="0"/>
              <a:buChar char="•"/>
            </a:pPr>
            <a:r>
              <a:rPr lang="el-GR" sz="2000" dirty="0"/>
              <a:t>Βασικές λειτουργίες κλήσης</a:t>
            </a:r>
          </a:p>
          <a:p>
            <a:pPr marL="342900" lvl="0" indent="-342900" algn="l">
              <a:lnSpc>
                <a:spcPct val="100000"/>
              </a:lnSpc>
              <a:buFont typeface="Arial" panose="020B0604020202020204" pitchFamily="34" charset="0"/>
              <a:buChar char="•"/>
            </a:pPr>
            <a:r>
              <a:rPr lang="el-GR" sz="2000" dirty="0"/>
              <a:t>Αποστολή μηνυμάτων</a:t>
            </a:r>
          </a:p>
          <a:p>
            <a:pPr lvl="0" algn="ctr"/>
            <a:endParaRPr lang="en-US" sz="2000" dirty="0"/>
          </a:p>
        </p:txBody>
      </p:sp>
      <p:sp>
        <p:nvSpPr>
          <p:cNvPr id="6" name="Text Placeholder 5"/>
          <p:cNvSpPr>
            <a:spLocks noGrp="1"/>
          </p:cNvSpPr>
          <p:nvPr>
            <p:ph type="body" sz="quarter" idx="18"/>
          </p:nvPr>
        </p:nvSpPr>
        <p:spPr>
          <a:xfrm>
            <a:off x="6265333" y="4712387"/>
            <a:ext cx="5543549" cy="431780"/>
          </a:xfrm>
        </p:spPr>
        <p:txBody>
          <a:bodyPr/>
          <a:lstStyle/>
          <a:p>
            <a:r>
              <a:rPr lang="el-GR" dirty="0"/>
              <a:t>Σύγχρονα κινητά (</a:t>
            </a:r>
            <a:r>
              <a:rPr lang="en-US" dirty="0"/>
              <a:t> Smartphones )</a:t>
            </a:r>
          </a:p>
        </p:txBody>
      </p:sp>
      <p:pic>
        <p:nvPicPr>
          <p:cNvPr id="7" name="Picture Placeholder 6"/>
          <p:cNvPicPr>
            <a:picLocks noGrp="1" noChangeAspect="1"/>
          </p:cNvPicPr>
          <p:nvPr>
            <p:ph type="pic" sz="quarter" idx="17"/>
          </p:nvPr>
        </p:nvPicPr>
        <p:blipFill>
          <a:blip r:embed="rId2"/>
          <a:srcRect t="31494" b="31494"/>
          <a:stretch>
            <a:fillRect/>
          </a:stretch>
        </p:blipFill>
        <p:spPr/>
      </p:pic>
      <p:sp>
        <p:nvSpPr>
          <p:cNvPr id="8" name="Text Placeholder 5"/>
          <p:cNvSpPr txBox="1">
            <a:spLocks/>
          </p:cNvSpPr>
          <p:nvPr/>
        </p:nvSpPr>
        <p:spPr>
          <a:xfrm>
            <a:off x="721784" y="4733031"/>
            <a:ext cx="5543549" cy="431780"/>
          </a:xfrm>
          <a:prstGeom prst="rect">
            <a:avLst/>
          </a:prstGeom>
        </p:spPr>
        <p:txBody>
          <a:bodyPr vert="horz" lIns="0" tIns="40504" rIns="0" bIns="40504" rtlCol="0" anchor="ctr">
            <a:normAutofit/>
          </a:bodyPr>
          <a:lstStyle>
            <a:lvl1pPr marL="0" indent="0" algn="l" defTabSz="457200" rtl="0" eaLnBrk="1" latinLnBrk="0" hangingPunct="1">
              <a:lnSpc>
                <a:spcPct val="100000"/>
              </a:lnSpc>
              <a:spcBef>
                <a:spcPts val="0"/>
              </a:spcBef>
              <a:spcAft>
                <a:spcPts val="600"/>
              </a:spcAft>
              <a:buClr>
                <a:schemeClr val="tx1"/>
              </a:buClr>
              <a:buSzPct val="80000"/>
              <a:buFont typeface="Wingdings 3" panose="05040102010807070707" pitchFamily="18" charset="2"/>
              <a:buNone/>
              <a:defRPr sz="1920" b="1" kern="1200" cap="none" baseline="0">
                <a:solidFill>
                  <a:schemeClr val="tx1">
                    <a:lumMod val="75000"/>
                    <a:lumOff val="25000"/>
                  </a:schemeClr>
                </a:solidFill>
                <a:effectLst/>
                <a:latin typeface="Lato Light"/>
                <a:ea typeface="+mn-ea"/>
                <a:cs typeface="Lato Light"/>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r>
              <a:rPr lang="el-GR" dirty="0"/>
              <a:t>Κινητά δεκαετίας του 1990-2005</a:t>
            </a:r>
            <a:endParaRPr lang="en-US" dirty="0"/>
          </a:p>
        </p:txBody>
      </p:sp>
      <p:sp>
        <p:nvSpPr>
          <p:cNvPr id="10" name="Text Placeholder 4"/>
          <p:cNvSpPr txBox="1">
            <a:spLocks/>
          </p:cNvSpPr>
          <p:nvPr/>
        </p:nvSpPr>
        <p:spPr>
          <a:xfrm>
            <a:off x="6089651" y="5185455"/>
            <a:ext cx="10208525" cy="1909079"/>
          </a:xfrm>
          <a:prstGeom prst="rect">
            <a:avLst/>
          </a:prstGeom>
        </p:spPr>
        <p:txBody>
          <a:bodyPr vert="horz" lIns="0" tIns="0" rIns="0" bIns="0" numCol="2" spcCol="360000" rtlCol="0" anchor="ctr">
            <a:normAutofit/>
          </a:bodyPr>
          <a:lstStyle>
            <a:lvl1pPr marL="0" indent="0" algn="just" defTabSz="457200" rtl="0" eaLnBrk="1" latinLnBrk="0" hangingPunct="1">
              <a:lnSpc>
                <a:spcPct val="130000"/>
              </a:lnSpc>
              <a:spcBef>
                <a:spcPct val="20000"/>
              </a:spcBef>
              <a:spcAft>
                <a:spcPts val="600"/>
              </a:spcAft>
              <a:buClr>
                <a:schemeClr val="tx1"/>
              </a:buClr>
              <a:buSzPct val="80000"/>
              <a:buFont typeface="Wingdings 3" panose="05040102010807070707" pitchFamily="18" charset="2"/>
              <a:buNone/>
              <a:defRPr sz="1080" kern="1200" cap="none">
                <a:solidFill>
                  <a:schemeClr val="tx1">
                    <a:lumMod val="50000"/>
                    <a:lumOff val="50000"/>
                  </a:schemeClr>
                </a:solidFill>
                <a:effectLst/>
                <a:latin typeface="Lato Regular"/>
                <a:ea typeface="+mn-ea"/>
                <a:cs typeface="Lato Regular"/>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342900" indent="-342900" algn="l">
              <a:buFont typeface="Arial" panose="020B0604020202020204" pitchFamily="34" charset="0"/>
              <a:buChar char="•"/>
            </a:pPr>
            <a:r>
              <a:rPr lang="el-GR" sz="2000" dirty="0"/>
              <a:t>Μικρό Μέγεθος/ Ελάχιστο Βάρος</a:t>
            </a:r>
          </a:p>
          <a:p>
            <a:pPr marL="342900" indent="-342900" algn="l">
              <a:lnSpc>
                <a:spcPct val="100000"/>
              </a:lnSpc>
              <a:buFont typeface="Arial" panose="020B0604020202020204" pitchFamily="34" charset="0"/>
              <a:buChar char="•"/>
            </a:pPr>
            <a:r>
              <a:rPr lang="el-GR" sz="2000" dirty="0"/>
              <a:t>Σύνδεση στο διαδίκτυο / Δίκτυο</a:t>
            </a:r>
          </a:p>
          <a:p>
            <a:pPr marL="342900" indent="-342900" algn="l">
              <a:lnSpc>
                <a:spcPct val="100000"/>
              </a:lnSpc>
              <a:buFont typeface="Arial" panose="020B0604020202020204" pitchFamily="34" charset="0"/>
              <a:buChar char="•"/>
            </a:pPr>
            <a:r>
              <a:rPr lang="el-GR" sz="2000" dirty="0"/>
              <a:t>Εξοπλισμένα με σύγχρονες τεχνολογίες</a:t>
            </a:r>
          </a:p>
          <a:p>
            <a:pPr algn="ctr"/>
            <a:endParaRPr lang="en-US" sz="2000" dirty="0"/>
          </a:p>
        </p:txBody>
      </p:sp>
    </p:spTree>
    <p:extLst>
      <p:ext uri="{BB962C8B-B14F-4D97-AF65-F5344CB8AC3E}">
        <p14:creationId xmlns:p14="http://schemas.microsoft.com/office/powerpoint/2010/main" val="3438754384"/>
      </p:ext>
    </p:extLst>
  </p:cSld>
  <p:clrMapOvr>
    <a:masterClrMapping/>
  </p:clrMapOvr>
  <mc:AlternateContent xmlns:mc="http://schemas.openxmlformats.org/markup-compatibility/2006" xmlns:p14="http://schemas.microsoft.com/office/powerpoint/2010/main">
    <mc:Choice Requires="p14">
      <p:transition spd="slow" p14:dur="800" advTm="10848">
        <p:circle/>
      </p:transition>
    </mc:Choice>
    <mc:Fallback xmlns="">
      <p:transition spd="slow" advTm="10848">
        <p:circl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71500" y="611303"/>
            <a:ext cx="7048500" cy="1275554"/>
          </a:xfrm>
        </p:spPr>
        <p:txBody>
          <a:bodyPr>
            <a:noAutofit/>
          </a:bodyPr>
          <a:lstStyle/>
          <a:p>
            <a:r>
              <a:rPr lang="el-GR" sz="4000" dirty="0"/>
              <a:t>Τι είναι το </a:t>
            </a:r>
            <a:r>
              <a:rPr lang="en-US" sz="4000" dirty="0"/>
              <a:t>Smartphone</a:t>
            </a:r>
            <a:r>
              <a:rPr lang="el-GR" sz="4000" dirty="0"/>
              <a:t>;</a:t>
            </a:r>
            <a:endParaRPr lang="en-US" sz="4000" dirty="0"/>
          </a:p>
        </p:txBody>
      </p:sp>
      <p:sp>
        <p:nvSpPr>
          <p:cNvPr id="3" name="Text Placeholder 2"/>
          <p:cNvSpPr>
            <a:spLocks noGrp="1"/>
          </p:cNvSpPr>
          <p:nvPr>
            <p:ph type="body" sz="quarter" idx="11"/>
          </p:nvPr>
        </p:nvSpPr>
        <p:spPr>
          <a:xfrm>
            <a:off x="571500" y="1459154"/>
            <a:ext cx="6056126" cy="978234"/>
          </a:xfrm>
        </p:spPr>
        <p:txBody>
          <a:bodyPr>
            <a:normAutofit/>
          </a:bodyPr>
          <a:lstStyle/>
          <a:p>
            <a:r>
              <a:rPr lang="en-US" sz="1800" b="1" dirty="0">
                <a:solidFill>
                  <a:schemeClr val="tx1"/>
                </a:solidFill>
              </a:rPr>
              <a:t>Smartphone </a:t>
            </a:r>
            <a:r>
              <a:rPr lang="el-GR" sz="1800" b="1" dirty="0">
                <a:solidFill>
                  <a:schemeClr val="tx1"/>
                </a:solidFill>
              </a:rPr>
              <a:t>ή αλλιώς έξυπνο κινητό, είναι οι εξελιγμένες  συσκευές που συναντούμε στην αγορά.</a:t>
            </a:r>
            <a:endParaRPr lang="en-US" sz="1800" b="1" dirty="0">
              <a:solidFill>
                <a:schemeClr val="tx1"/>
              </a:solidFill>
            </a:endParaRPr>
          </a:p>
        </p:txBody>
      </p:sp>
      <p:sp>
        <p:nvSpPr>
          <p:cNvPr id="4" name="Text Placeholder 3"/>
          <p:cNvSpPr>
            <a:spLocks noGrp="1"/>
          </p:cNvSpPr>
          <p:nvPr>
            <p:ph type="body" sz="quarter" idx="16"/>
          </p:nvPr>
        </p:nvSpPr>
        <p:spPr>
          <a:xfrm>
            <a:off x="591962" y="2734708"/>
            <a:ext cx="5682912" cy="2375893"/>
          </a:xfrm>
        </p:spPr>
        <p:txBody>
          <a:bodyPr>
            <a:noAutofit/>
          </a:bodyPr>
          <a:lstStyle/>
          <a:p>
            <a:pPr lvl="0"/>
            <a:r>
              <a:rPr lang="el-GR" sz="1800" b="1" dirty="0"/>
              <a:t>Αυτές οι συσκευές παραμένουν κινητά τηλέφωνα αλλά διαφοροποιούνται από τα κλασσικά κινητά τηλέφωνα που χρησιμοποιούσαμε μέχρι τα μέσα της δεκαετίας του 2000. Οι νέες αυτές συσκευές κυκλοφορούν με πληθώρα νέων δυνατοτήτων και αξιοποίηση νέων τεχνολογιών. Τα βασικά χαρακτηριστικά των </a:t>
            </a:r>
            <a:r>
              <a:rPr lang="en-US" sz="1800" b="1" dirty="0"/>
              <a:t>Smartphones </a:t>
            </a:r>
            <a:r>
              <a:rPr lang="el-GR" sz="1800" b="1" dirty="0"/>
              <a:t>είναι :</a:t>
            </a:r>
            <a:endParaRPr lang="en-US" sz="1800" b="1" dirty="0"/>
          </a:p>
        </p:txBody>
      </p:sp>
      <p:sp>
        <p:nvSpPr>
          <p:cNvPr id="5" name="Freeform 4"/>
          <p:cNvSpPr/>
          <p:nvPr/>
        </p:nvSpPr>
        <p:spPr>
          <a:xfrm rot="19844272">
            <a:off x="6525327" y="2095748"/>
            <a:ext cx="5941906" cy="2878595"/>
          </a:xfrm>
          <a:custGeom>
            <a:avLst/>
            <a:gdLst>
              <a:gd name="connsiteX0" fmla="*/ 4436533 w 4436533"/>
              <a:gd name="connsiteY0" fmla="*/ 164697 h 1756908"/>
              <a:gd name="connsiteX1" fmla="*/ 2302933 w 4436533"/>
              <a:gd name="connsiteY1" fmla="*/ 350964 h 1756908"/>
              <a:gd name="connsiteX2" fmla="*/ 3132667 w 4436533"/>
              <a:gd name="connsiteY2" fmla="*/ 1756430 h 1756908"/>
              <a:gd name="connsiteX3" fmla="*/ 3623733 w 4436533"/>
              <a:gd name="connsiteY3" fmla="*/ 503364 h 1756908"/>
              <a:gd name="connsiteX4" fmla="*/ 1405467 w 4436533"/>
              <a:gd name="connsiteY4" fmla="*/ 46164 h 1756908"/>
              <a:gd name="connsiteX5" fmla="*/ 0 w 4436533"/>
              <a:gd name="connsiteY5" fmla="*/ 1536297 h 1756908"/>
              <a:gd name="connsiteX0" fmla="*/ 4436533 w 4436533"/>
              <a:gd name="connsiteY0" fmla="*/ 260722 h 1853405"/>
              <a:gd name="connsiteX1" fmla="*/ 2302933 w 4436533"/>
              <a:gd name="connsiteY1" fmla="*/ 446989 h 1853405"/>
              <a:gd name="connsiteX2" fmla="*/ 3132667 w 4436533"/>
              <a:gd name="connsiteY2" fmla="*/ 1852455 h 1853405"/>
              <a:gd name="connsiteX3" fmla="*/ 3623733 w 4436533"/>
              <a:gd name="connsiteY3" fmla="*/ 599389 h 1853405"/>
              <a:gd name="connsiteX4" fmla="*/ 1405467 w 4436533"/>
              <a:gd name="connsiteY4" fmla="*/ 142189 h 1853405"/>
              <a:gd name="connsiteX5" fmla="*/ 0 w 4436533"/>
              <a:gd name="connsiteY5" fmla="*/ 1632322 h 1853405"/>
              <a:gd name="connsiteX0" fmla="*/ 4436533 w 4436533"/>
              <a:gd name="connsiteY0" fmla="*/ 260722 h 1852567"/>
              <a:gd name="connsiteX1" fmla="*/ 2302933 w 4436533"/>
              <a:gd name="connsiteY1" fmla="*/ 446989 h 1852567"/>
              <a:gd name="connsiteX2" fmla="*/ 3132667 w 4436533"/>
              <a:gd name="connsiteY2" fmla="*/ 1852455 h 1852567"/>
              <a:gd name="connsiteX3" fmla="*/ 3623733 w 4436533"/>
              <a:gd name="connsiteY3" fmla="*/ 599389 h 1852567"/>
              <a:gd name="connsiteX4" fmla="*/ 1405467 w 4436533"/>
              <a:gd name="connsiteY4" fmla="*/ 142189 h 1852567"/>
              <a:gd name="connsiteX5" fmla="*/ 0 w 4436533"/>
              <a:gd name="connsiteY5" fmla="*/ 1632322 h 1852567"/>
              <a:gd name="connsiteX0" fmla="*/ 4436533 w 4436533"/>
              <a:gd name="connsiteY0" fmla="*/ 260722 h 1852461"/>
              <a:gd name="connsiteX1" fmla="*/ 2540000 w 4436533"/>
              <a:gd name="connsiteY1" fmla="*/ 616323 h 1852461"/>
              <a:gd name="connsiteX2" fmla="*/ 3132667 w 4436533"/>
              <a:gd name="connsiteY2" fmla="*/ 1852455 h 1852461"/>
              <a:gd name="connsiteX3" fmla="*/ 3623733 w 4436533"/>
              <a:gd name="connsiteY3" fmla="*/ 599389 h 1852461"/>
              <a:gd name="connsiteX4" fmla="*/ 1405467 w 4436533"/>
              <a:gd name="connsiteY4" fmla="*/ 142189 h 1852461"/>
              <a:gd name="connsiteX5" fmla="*/ 0 w 4436533"/>
              <a:gd name="connsiteY5" fmla="*/ 1632322 h 1852461"/>
              <a:gd name="connsiteX0" fmla="*/ 4436533 w 4436533"/>
              <a:gd name="connsiteY0" fmla="*/ 260722 h 1852464"/>
              <a:gd name="connsiteX1" fmla="*/ 2540000 w 4436533"/>
              <a:gd name="connsiteY1" fmla="*/ 616323 h 1852464"/>
              <a:gd name="connsiteX2" fmla="*/ 3132667 w 4436533"/>
              <a:gd name="connsiteY2" fmla="*/ 1852455 h 1852464"/>
              <a:gd name="connsiteX3" fmla="*/ 3623733 w 4436533"/>
              <a:gd name="connsiteY3" fmla="*/ 599389 h 1852464"/>
              <a:gd name="connsiteX4" fmla="*/ 1405467 w 4436533"/>
              <a:gd name="connsiteY4" fmla="*/ 142189 h 1852464"/>
              <a:gd name="connsiteX5" fmla="*/ 0 w 4436533"/>
              <a:gd name="connsiteY5" fmla="*/ 1632322 h 1852464"/>
              <a:gd name="connsiteX0" fmla="*/ 4436533 w 4436533"/>
              <a:gd name="connsiteY0" fmla="*/ 160324 h 1531924"/>
              <a:gd name="connsiteX1" fmla="*/ 2540000 w 4436533"/>
              <a:gd name="connsiteY1" fmla="*/ 515925 h 1531924"/>
              <a:gd name="connsiteX2" fmla="*/ 2997200 w 4436533"/>
              <a:gd name="connsiteY2" fmla="*/ 1413391 h 1531924"/>
              <a:gd name="connsiteX3" fmla="*/ 3623733 w 4436533"/>
              <a:gd name="connsiteY3" fmla="*/ 498991 h 1531924"/>
              <a:gd name="connsiteX4" fmla="*/ 1405467 w 4436533"/>
              <a:gd name="connsiteY4" fmla="*/ 41791 h 1531924"/>
              <a:gd name="connsiteX5" fmla="*/ 0 w 4436533"/>
              <a:gd name="connsiteY5" fmla="*/ 1531924 h 1531924"/>
              <a:gd name="connsiteX0" fmla="*/ 4436533 w 4436533"/>
              <a:gd name="connsiteY0" fmla="*/ 160324 h 1531924"/>
              <a:gd name="connsiteX1" fmla="*/ 2540000 w 4436533"/>
              <a:gd name="connsiteY1" fmla="*/ 515925 h 1531924"/>
              <a:gd name="connsiteX2" fmla="*/ 2997200 w 4436533"/>
              <a:gd name="connsiteY2" fmla="*/ 1413391 h 1531924"/>
              <a:gd name="connsiteX3" fmla="*/ 3623733 w 4436533"/>
              <a:gd name="connsiteY3" fmla="*/ 498991 h 1531924"/>
              <a:gd name="connsiteX4" fmla="*/ 1405467 w 4436533"/>
              <a:gd name="connsiteY4" fmla="*/ 41791 h 1531924"/>
              <a:gd name="connsiteX5" fmla="*/ 0 w 4436533"/>
              <a:gd name="connsiteY5" fmla="*/ 1531924 h 1531924"/>
              <a:gd name="connsiteX0" fmla="*/ 3031066 w 3031066"/>
              <a:gd name="connsiteY0" fmla="*/ 160324 h 1419470"/>
              <a:gd name="connsiteX1" fmla="*/ 1134533 w 3031066"/>
              <a:gd name="connsiteY1" fmla="*/ 515925 h 1419470"/>
              <a:gd name="connsiteX2" fmla="*/ 1591733 w 3031066"/>
              <a:gd name="connsiteY2" fmla="*/ 1413391 h 1419470"/>
              <a:gd name="connsiteX3" fmla="*/ 2218266 w 3031066"/>
              <a:gd name="connsiteY3" fmla="*/ 498991 h 1419470"/>
              <a:gd name="connsiteX4" fmla="*/ 0 w 3031066"/>
              <a:gd name="connsiteY4" fmla="*/ 41791 h 1419470"/>
              <a:gd name="connsiteX0" fmla="*/ 4199466 w 4199466"/>
              <a:gd name="connsiteY0" fmla="*/ 5331 h 1264150"/>
              <a:gd name="connsiteX1" fmla="*/ 2302933 w 4199466"/>
              <a:gd name="connsiteY1" fmla="*/ 360932 h 1264150"/>
              <a:gd name="connsiteX2" fmla="*/ 2760133 w 4199466"/>
              <a:gd name="connsiteY2" fmla="*/ 1258398 h 1264150"/>
              <a:gd name="connsiteX3" fmla="*/ 3386666 w 4199466"/>
              <a:gd name="connsiteY3" fmla="*/ 343998 h 1264150"/>
              <a:gd name="connsiteX4" fmla="*/ 0 w 4199466"/>
              <a:gd name="connsiteY4" fmla="*/ 174664 h 1264150"/>
              <a:gd name="connsiteX0" fmla="*/ 4199466 w 4199466"/>
              <a:gd name="connsiteY0" fmla="*/ 272347 h 1531166"/>
              <a:gd name="connsiteX1" fmla="*/ 2302933 w 4199466"/>
              <a:gd name="connsiteY1" fmla="*/ 627948 h 1531166"/>
              <a:gd name="connsiteX2" fmla="*/ 2760133 w 4199466"/>
              <a:gd name="connsiteY2" fmla="*/ 1525414 h 1531166"/>
              <a:gd name="connsiteX3" fmla="*/ 3386666 w 4199466"/>
              <a:gd name="connsiteY3" fmla="*/ 611014 h 1531166"/>
              <a:gd name="connsiteX4" fmla="*/ 0 w 4199466"/>
              <a:gd name="connsiteY4" fmla="*/ 441680 h 1531166"/>
              <a:gd name="connsiteX0" fmla="*/ 4199466 w 4199466"/>
              <a:gd name="connsiteY0" fmla="*/ 340911 h 1602433"/>
              <a:gd name="connsiteX1" fmla="*/ 2302933 w 4199466"/>
              <a:gd name="connsiteY1" fmla="*/ 696512 h 1602433"/>
              <a:gd name="connsiteX2" fmla="*/ 2760133 w 4199466"/>
              <a:gd name="connsiteY2" fmla="*/ 1593978 h 1602433"/>
              <a:gd name="connsiteX3" fmla="*/ 3386666 w 4199466"/>
              <a:gd name="connsiteY3" fmla="*/ 679578 h 1602433"/>
              <a:gd name="connsiteX4" fmla="*/ 0 w 4199466"/>
              <a:gd name="connsiteY4" fmla="*/ 510244 h 1602433"/>
              <a:gd name="connsiteX0" fmla="*/ 4199466 w 4199466"/>
              <a:gd name="connsiteY0" fmla="*/ 320417 h 1573620"/>
              <a:gd name="connsiteX1" fmla="*/ 2302933 w 4199466"/>
              <a:gd name="connsiteY1" fmla="*/ 676018 h 1573620"/>
              <a:gd name="connsiteX2" fmla="*/ 2760133 w 4199466"/>
              <a:gd name="connsiteY2" fmla="*/ 1573484 h 1573620"/>
              <a:gd name="connsiteX3" fmla="*/ 3183466 w 4199466"/>
              <a:gd name="connsiteY3" fmla="*/ 726817 h 1573620"/>
              <a:gd name="connsiteX4" fmla="*/ 0 w 4199466"/>
              <a:gd name="connsiteY4" fmla="*/ 489750 h 1573620"/>
              <a:gd name="connsiteX0" fmla="*/ 4199466 w 4199466"/>
              <a:gd name="connsiteY0" fmla="*/ 320417 h 1573493"/>
              <a:gd name="connsiteX1" fmla="*/ 2048933 w 4199466"/>
              <a:gd name="connsiteY1" fmla="*/ 743751 h 1573493"/>
              <a:gd name="connsiteX2" fmla="*/ 2760133 w 4199466"/>
              <a:gd name="connsiteY2" fmla="*/ 1573484 h 1573493"/>
              <a:gd name="connsiteX3" fmla="*/ 3183466 w 4199466"/>
              <a:gd name="connsiteY3" fmla="*/ 726817 h 1573493"/>
              <a:gd name="connsiteX4" fmla="*/ 0 w 4199466"/>
              <a:gd name="connsiteY4" fmla="*/ 489750 h 1573493"/>
              <a:gd name="connsiteX0" fmla="*/ 4199466 w 4199466"/>
              <a:gd name="connsiteY0" fmla="*/ 320417 h 1573522"/>
              <a:gd name="connsiteX1" fmla="*/ 2048933 w 4199466"/>
              <a:gd name="connsiteY1" fmla="*/ 743751 h 1573522"/>
              <a:gd name="connsiteX2" fmla="*/ 2760133 w 4199466"/>
              <a:gd name="connsiteY2" fmla="*/ 1573484 h 1573522"/>
              <a:gd name="connsiteX3" fmla="*/ 3183466 w 4199466"/>
              <a:gd name="connsiteY3" fmla="*/ 726817 h 1573522"/>
              <a:gd name="connsiteX4" fmla="*/ 0 w 4199466"/>
              <a:gd name="connsiteY4" fmla="*/ 489750 h 1573522"/>
              <a:gd name="connsiteX0" fmla="*/ 4199466 w 4199466"/>
              <a:gd name="connsiteY0" fmla="*/ 254880 h 1474089"/>
              <a:gd name="connsiteX1" fmla="*/ 2048933 w 4199466"/>
              <a:gd name="connsiteY1" fmla="*/ 678214 h 1474089"/>
              <a:gd name="connsiteX2" fmla="*/ 2675467 w 4199466"/>
              <a:gd name="connsiteY2" fmla="*/ 1474080 h 1474089"/>
              <a:gd name="connsiteX3" fmla="*/ 3183466 w 4199466"/>
              <a:gd name="connsiteY3" fmla="*/ 661280 h 1474089"/>
              <a:gd name="connsiteX4" fmla="*/ 0 w 4199466"/>
              <a:gd name="connsiteY4" fmla="*/ 424213 h 1474089"/>
              <a:gd name="connsiteX0" fmla="*/ 4199466 w 4199466"/>
              <a:gd name="connsiteY0" fmla="*/ 254880 h 1476478"/>
              <a:gd name="connsiteX1" fmla="*/ 2048933 w 4199466"/>
              <a:gd name="connsiteY1" fmla="*/ 678214 h 1476478"/>
              <a:gd name="connsiteX2" fmla="*/ 2675467 w 4199466"/>
              <a:gd name="connsiteY2" fmla="*/ 1474080 h 1476478"/>
              <a:gd name="connsiteX3" fmla="*/ 3183466 w 4199466"/>
              <a:gd name="connsiteY3" fmla="*/ 661280 h 1476478"/>
              <a:gd name="connsiteX4" fmla="*/ 0 w 4199466"/>
              <a:gd name="connsiteY4" fmla="*/ 424213 h 1476478"/>
              <a:gd name="connsiteX0" fmla="*/ 4199466 w 4199466"/>
              <a:gd name="connsiteY0" fmla="*/ 279753 h 1501814"/>
              <a:gd name="connsiteX1" fmla="*/ 2048933 w 4199466"/>
              <a:gd name="connsiteY1" fmla="*/ 703087 h 1501814"/>
              <a:gd name="connsiteX2" fmla="*/ 2675467 w 4199466"/>
              <a:gd name="connsiteY2" fmla="*/ 1498953 h 1501814"/>
              <a:gd name="connsiteX3" fmla="*/ 3183466 w 4199466"/>
              <a:gd name="connsiteY3" fmla="*/ 686153 h 1501814"/>
              <a:gd name="connsiteX4" fmla="*/ 0 w 4199466"/>
              <a:gd name="connsiteY4" fmla="*/ 449086 h 1501814"/>
              <a:gd name="connsiteX0" fmla="*/ 4199466 w 4199466"/>
              <a:gd name="connsiteY0" fmla="*/ 279753 h 1499053"/>
              <a:gd name="connsiteX1" fmla="*/ 2099733 w 4199466"/>
              <a:gd name="connsiteY1" fmla="*/ 635354 h 1499053"/>
              <a:gd name="connsiteX2" fmla="*/ 2675467 w 4199466"/>
              <a:gd name="connsiteY2" fmla="*/ 1498953 h 1499053"/>
              <a:gd name="connsiteX3" fmla="*/ 3183466 w 4199466"/>
              <a:gd name="connsiteY3" fmla="*/ 686153 h 1499053"/>
              <a:gd name="connsiteX4" fmla="*/ 0 w 4199466"/>
              <a:gd name="connsiteY4" fmla="*/ 449086 h 1499053"/>
              <a:gd name="connsiteX0" fmla="*/ 4199466 w 4199466"/>
              <a:gd name="connsiteY0" fmla="*/ 279753 h 1499053"/>
              <a:gd name="connsiteX1" fmla="*/ 2099733 w 4199466"/>
              <a:gd name="connsiteY1" fmla="*/ 635354 h 1499053"/>
              <a:gd name="connsiteX2" fmla="*/ 2675467 w 4199466"/>
              <a:gd name="connsiteY2" fmla="*/ 1498953 h 1499053"/>
              <a:gd name="connsiteX3" fmla="*/ 3183466 w 4199466"/>
              <a:gd name="connsiteY3" fmla="*/ 686153 h 1499053"/>
              <a:gd name="connsiteX4" fmla="*/ 0 w 4199466"/>
              <a:gd name="connsiteY4" fmla="*/ 449086 h 1499053"/>
              <a:gd name="connsiteX0" fmla="*/ 4199466 w 4199466"/>
              <a:gd name="connsiteY0" fmla="*/ 376915 h 1596472"/>
              <a:gd name="connsiteX1" fmla="*/ 2099733 w 4199466"/>
              <a:gd name="connsiteY1" fmla="*/ 732516 h 1596472"/>
              <a:gd name="connsiteX2" fmla="*/ 2675467 w 4199466"/>
              <a:gd name="connsiteY2" fmla="*/ 1596115 h 1596472"/>
              <a:gd name="connsiteX3" fmla="*/ 3183466 w 4199466"/>
              <a:gd name="connsiteY3" fmla="*/ 783315 h 1596472"/>
              <a:gd name="connsiteX4" fmla="*/ 0 w 4199466"/>
              <a:gd name="connsiteY4" fmla="*/ 546248 h 1596472"/>
              <a:gd name="connsiteX0" fmla="*/ 3544017 w 3544017"/>
              <a:gd name="connsiteY0" fmla="*/ 447473 h 1666760"/>
              <a:gd name="connsiteX1" fmla="*/ 1444284 w 3544017"/>
              <a:gd name="connsiteY1" fmla="*/ 803074 h 1666760"/>
              <a:gd name="connsiteX2" fmla="*/ 2020018 w 3544017"/>
              <a:gd name="connsiteY2" fmla="*/ 1666673 h 1666760"/>
              <a:gd name="connsiteX3" fmla="*/ 2528017 w 3544017"/>
              <a:gd name="connsiteY3" fmla="*/ 853873 h 1666760"/>
              <a:gd name="connsiteX4" fmla="*/ 0 w 3544017"/>
              <a:gd name="connsiteY4" fmla="*/ 382340 h 1666760"/>
              <a:gd name="connsiteX0" fmla="*/ 3544017 w 3544017"/>
              <a:gd name="connsiteY0" fmla="*/ 321471 h 1540758"/>
              <a:gd name="connsiteX1" fmla="*/ 1444284 w 3544017"/>
              <a:gd name="connsiteY1" fmla="*/ 677072 h 1540758"/>
              <a:gd name="connsiteX2" fmla="*/ 2020018 w 3544017"/>
              <a:gd name="connsiteY2" fmla="*/ 1540671 h 1540758"/>
              <a:gd name="connsiteX3" fmla="*/ 2528017 w 3544017"/>
              <a:gd name="connsiteY3" fmla="*/ 727871 h 1540758"/>
              <a:gd name="connsiteX4" fmla="*/ 0 w 3544017"/>
              <a:gd name="connsiteY4" fmla="*/ 256338 h 1540758"/>
              <a:gd name="connsiteX0" fmla="*/ 3544017 w 3544017"/>
              <a:gd name="connsiteY0" fmla="*/ 377302 h 1596681"/>
              <a:gd name="connsiteX1" fmla="*/ 1444284 w 3544017"/>
              <a:gd name="connsiteY1" fmla="*/ 732903 h 1596681"/>
              <a:gd name="connsiteX2" fmla="*/ 2020018 w 3544017"/>
              <a:gd name="connsiteY2" fmla="*/ 1596502 h 1596681"/>
              <a:gd name="connsiteX3" fmla="*/ 2528017 w 3544017"/>
              <a:gd name="connsiteY3" fmla="*/ 783702 h 1596681"/>
              <a:gd name="connsiteX4" fmla="*/ 0 w 3544017"/>
              <a:gd name="connsiteY4" fmla="*/ 312169 h 1596681"/>
              <a:gd name="connsiteX0" fmla="*/ 3544017 w 3544017"/>
              <a:gd name="connsiteY0" fmla="*/ 403902 h 1623404"/>
              <a:gd name="connsiteX1" fmla="*/ 1444284 w 3544017"/>
              <a:gd name="connsiteY1" fmla="*/ 759503 h 1623404"/>
              <a:gd name="connsiteX2" fmla="*/ 2020018 w 3544017"/>
              <a:gd name="connsiteY2" fmla="*/ 1623102 h 1623404"/>
              <a:gd name="connsiteX3" fmla="*/ 2528017 w 3544017"/>
              <a:gd name="connsiteY3" fmla="*/ 810302 h 1623404"/>
              <a:gd name="connsiteX4" fmla="*/ 0 w 3544017"/>
              <a:gd name="connsiteY4" fmla="*/ 338769 h 16234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44017" h="1623404">
                <a:moveTo>
                  <a:pt x="3544017" y="403902"/>
                </a:moveTo>
                <a:cubicBezTo>
                  <a:pt x="2585872" y="364391"/>
                  <a:pt x="1749084" y="99103"/>
                  <a:pt x="1444284" y="759503"/>
                </a:cubicBezTo>
                <a:cubicBezTo>
                  <a:pt x="1139484" y="1419903"/>
                  <a:pt x="1839396" y="1614636"/>
                  <a:pt x="2020018" y="1623102"/>
                </a:cubicBezTo>
                <a:cubicBezTo>
                  <a:pt x="2200640" y="1631568"/>
                  <a:pt x="2715067" y="1464599"/>
                  <a:pt x="2528017" y="810302"/>
                </a:cubicBezTo>
                <a:cubicBezTo>
                  <a:pt x="2340967" y="156005"/>
                  <a:pt x="1869835" y="-371234"/>
                  <a:pt x="0" y="338769"/>
                </a:cubicBezTo>
              </a:path>
            </a:pathLst>
          </a:custGeom>
          <a:ln>
            <a:solidFill>
              <a:schemeClr val="bg1">
                <a:lumMod val="75000"/>
              </a:schemeClr>
            </a:solidFill>
            <a:prstDash val="sysDas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160"/>
          </a:p>
        </p:txBody>
      </p:sp>
      <p:sp>
        <p:nvSpPr>
          <p:cNvPr id="6" name="Isosceles Triangle 9"/>
          <p:cNvSpPr/>
          <p:nvPr/>
        </p:nvSpPr>
        <p:spPr>
          <a:xfrm rot="12614151">
            <a:off x="6337147" y="4184254"/>
            <a:ext cx="228206" cy="308981"/>
          </a:xfrm>
          <a:custGeom>
            <a:avLst/>
            <a:gdLst/>
            <a:ahLst/>
            <a:cxnLst/>
            <a:rect l="l" t="t" r="r" b="b"/>
            <a:pathLst>
              <a:path w="696359" h="1149768">
                <a:moveTo>
                  <a:pt x="355075" y="0"/>
                </a:moveTo>
                <a:lnTo>
                  <a:pt x="696359" y="1105109"/>
                </a:lnTo>
                <a:lnTo>
                  <a:pt x="372008" y="801168"/>
                </a:lnTo>
                <a:lnTo>
                  <a:pt x="0" y="1149768"/>
                </a:lnTo>
                <a:close/>
              </a:path>
            </a:pathLst>
          </a:cu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160"/>
          </a:p>
        </p:txBody>
      </p:sp>
      <p:pic>
        <p:nvPicPr>
          <p:cNvPr id="7" name="Picture 6"/>
          <p:cNvPicPr>
            <a:picLocks noChangeAspect="1"/>
          </p:cNvPicPr>
          <p:nvPr/>
        </p:nvPicPr>
        <p:blipFill>
          <a:blip r:embed="rId3"/>
          <a:stretch>
            <a:fillRect/>
          </a:stretch>
        </p:blipFill>
        <p:spPr>
          <a:xfrm>
            <a:off x="2866564" y="115877"/>
            <a:ext cx="9325436" cy="6838336"/>
          </a:xfrm>
          <a:prstGeom prst="rect">
            <a:avLst/>
          </a:prstGeom>
        </p:spPr>
      </p:pic>
    </p:spTree>
    <p:custDataLst>
      <p:tags r:id="rId1"/>
    </p:custDataLst>
    <p:extLst>
      <p:ext uri="{BB962C8B-B14F-4D97-AF65-F5344CB8AC3E}">
        <p14:creationId xmlns:p14="http://schemas.microsoft.com/office/powerpoint/2010/main" val="4111056438"/>
      </p:ext>
    </p:extLst>
  </p:cSld>
  <p:clrMapOvr>
    <a:masterClrMapping/>
  </p:clrMapOvr>
  <mc:AlternateContent xmlns:mc="http://schemas.openxmlformats.org/markup-compatibility/2006" xmlns:p14="http://schemas.microsoft.com/office/powerpoint/2010/main">
    <mc:Choice Requires="p14">
      <p:transition spd="slow" p14:dur="2000" advTm="10734"/>
    </mc:Choice>
    <mc:Fallback xmlns="">
      <p:transition spd="slow" advTm="1073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right)">
                                      <p:cBhvr>
                                        <p:cTn id="7" dur="500"/>
                                        <p:tgtEl>
                                          <p:spTgt spid="5"/>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p:cTn id="11" dur="500" fill="hold"/>
                                        <p:tgtEl>
                                          <p:spTgt spid="6"/>
                                        </p:tgtEl>
                                        <p:attrNameLst>
                                          <p:attrName>ppt_w</p:attrName>
                                        </p:attrNameLst>
                                      </p:cBhvr>
                                      <p:tavLst>
                                        <p:tav tm="0">
                                          <p:val>
                                            <p:fltVal val="0"/>
                                          </p:val>
                                        </p:tav>
                                        <p:tav tm="100000">
                                          <p:val>
                                            <p:strVal val="#ppt_w"/>
                                          </p:val>
                                        </p:tav>
                                      </p:tavLst>
                                    </p:anim>
                                    <p:anim calcmode="lin" valueType="num">
                                      <p:cBhvr>
                                        <p:cTn id="12" dur="500" fill="hold"/>
                                        <p:tgtEl>
                                          <p:spTgt spid="6"/>
                                        </p:tgtEl>
                                        <p:attrNameLst>
                                          <p:attrName>ppt_h</p:attrName>
                                        </p:attrNameLst>
                                      </p:cBhvr>
                                      <p:tavLst>
                                        <p:tav tm="0">
                                          <p:val>
                                            <p:fltVal val="0"/>
                                          </p:val>
                                        </p:tav>
                                        <p:tav tm="100000">
                                          <p:val>
                                            <p:strVal val="#ppt_h"/>
                                          </p:val>
                                        </p:tav>
                                      </p:tavLst>
                                    </p:anim>
                                    <p:animEffect transition="in" filter="fade">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7"/>
                                        </p:tgtEl>
                                        <p:attrNameLst>
                                          <p:attrName>style.visibility</p:attrName>
                                        </p:attrNameLst>
                                      </p:cBhvr>
                                      <p:to>
                                        <p:strVal val="visible"/>
                                      </p:to>
                                    </p:set>
                                    <p:anim calcmode="lin" valueType="num">
                                      <p:cBhvr additive="base">
                                        <p:cTn id="18" dur="500" fill="hold"/>
                                        <p:tgtEl>
                                          <p:spTgt spid="7"/>
                                        </p:tgtEl>
                                        <p:attrNameLst>
                                          <p:attrName>ppt_x</p:attrName>
                                        </p:attrNameLst>
                                      </p:cBhvr>
                                      <p:tavLst>
                                        <p:tav tm="0">
                                          <p:val>
                                            <p:strVal val="#ppt_x"/>
                                          </p:val>
                                        </p:tav>
                                        <p:tav tm="100000">
                                          <p:val>
                                            <p:strVal val="#ppt_x"/>
                                          </p:val>
                                        </p:tav>
                                      </p:tavLst>
                                    </p:anim>
                                    <p:anim calcmode="lin" valueType="num">
                                      <p:cBhvr additive="base">
                                        <p:cTn id="19"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IMING" val="|5.5|21|7.1|4.7"/>
</p:tagLst>
</file>

<file path=ppt/tags/tag10.xml><?xml version="1.0" encoding="utf-8"?>
<p:tagLst xmlns:a="http://schemas.openxmlformats.org/drawingml/2006/main" xmlns:r="http://schemas.openxmlformats.org/officeDocument/2006/relationships" xmlns:p="http://schemas.openxmlformats.org/presentationml/2006/main">
  <p:tag name="TIMING" val="|30.5|0.9|7.4"/>
</p:tagLst>
</file>

<file path=ppt/tags/tag11.xml><?xml version="1.0" encoding="utf-8"?>
<p:tagLst xmlns:a="http://schemas.openxmlformats.org/drawingml/2006/main" xmlns:r="http://schemas.openxmlformats.org/officeDocument/2006/relationships" xmlns:p="http://schemas.openxmlformats.org/presentationml/2006/main">
  <p:tag name="TIMING" val="|1.6"/>
</p:tagLst>
</file>

<file path=ppt/tags/tag12.xml><?xml version="1.0" encoding="utf-8"?>
<p:tagLst xmlns:a="http://schemas.openxmlformats.org/drawingml/2006/main" xmlns:r="http://schemas.openxmlformats.org/officeDocument/2006/relationships" xmlns:p="http://schemas.openxmlformats.org/presentationml/2006/main">
  <p:tag name="TIMING" val="|1.1|7.5"/>
</p:tagLst>
</file>

<file path=ppt/tags/tag13.xml><?xml version="1.0" encoding="utf-8"?>
<p:tagLst xmlns:a="http://schemas.openxmlformats.org/drawingml/2006/main" xmlns:r="http://schemas.openxmlformats.org/officeDocument/2006/relationships" xmlns:p="http://schemas.openxmlformats.org/presentationml/2006/main">
  <p:tag name="TIMING" val="|0.4|1.9|5.3"/>
</p:tagLst>
</file>

<file path=ppt/tags/tag14.xml><?xml version="1.0" encoding="utf-8"?>
<p:tagLst xmlns:a="http://schemas.openxmlformats.org/drawingml/2006/main" xmlns:r="http://schemas.openxmlformats.org/officeDocument/2006/relationships" xmlns:p="http://schemas.openxmlformats.org/presentationml/2006/main">
  <p:tag name="TIMING" val="|13.4"/>
</p:tagLst>
</file>

<file path=ppt/tags/tag15.xml><?xml version="1.0" encoding="utf-8"?>
<p:tagLst xmlns:a="http://schemas.openxmlformats.org/drawingml/2006/main" xmlns:r="http://schemas.openxmlformats.org/officeDocument/2006/relationships" xmlns:p="http://schemas.openxmlformats.org/presentationml/2006/main">
  <p:tag name="TIMING" val="|2.5|9.7|5.5|3.4|8.6"/>
</p:tagLst>
</file>

<file path=ppt/tags/tag16.xml><?xml version="1.0" encoding="utf-8"?>
<p:tagLst xmlns:a="http://schemas.openxmlformats.org/drawingml/2006/main" xmlns:r="http://schemas.openxmlformats.org/officeDocument/2006/relationships" xmlns:p="http://schemas.openxmlformats.org/presentationml/2006/main">
  <p:tag name="TIMING" val="|24.2|3.6|3.2|1.4|4.4|2.9"/>
</p:tagLst>
</file>

<file path=ppt/tags/tag17.xml><?xml version="1.0" encoding="utf-8"?>
<p:tagLst xmlns:a="http://schemas.openxmlformats.org/drawingml/2006/main" xmlns:r="http://schemas.openxmlformats.org/officeDocument/2006/relationships" xmlns:p="http://schemas.openxmlformats.org/presentationml/2006/main">
  <p:tag name="TIMING" val="|6.7|0.8"/>
</p:tagLst>
</file>

<file path=ppt/tags/tag18.xml><?xml version="1.0" encoding="utf-8"?>
<p:tagLst xmlns:a="http://schemas.openxmlformats.org/drawingml/2006/main" xmlns:r="http://schemas.openxmlformats.org/officeDocument/2006/relationships" xmlns:p="http://schemas.openxmlformats.org/presentationml/2006/main">
  <p:tag name="TIMING" val="|0.3|8"/>
</p:tagLst>
</file>

<file path=ppt/tags/tag19.xml><?xml version="1.0" encoding="utf-8"?>
<p:tagLst xmlns:a="http://schemas.openxmlformats.org/drawingml/2006/main" xmlns:r="http://schemas.openxmlformats.org/officeDocument/2006/relationships" xmlns:p="http://schemas.openxmlformats.org/presentationml/2006/main">
  <p:tag name="TIMING" val="|0.7|7.5|6"/>
</p:tagLst>
</file>

<file path=ppt/tags/tag2.xml><?xml version="1.0" encoding="utf-8"?>
<p:tagLst xmlns:a="http://schemas.openxmlformats.org/drawingml/2006/main" xmlns:r="http://schemas.openxmlformats.org/officeDocument/2006/relationships" xmlns:p="http://schemas.openxmlformats.org/presentationml/2006/main">
  <p:tag name="TIMING" val="|7.4"/>
</p:tagLst>
</file>

<file path=ppt/tags/tag20.xml><?xml version="1.0" encoding="utf-8"?>
<p:tagLst xmlns:a="http://schemas.openxmlformats.org/drawingml/2006/main" xmlns:r="http://schemas.openxmlformats.org/officeDocument/2006/relationships" xmlns:p="http://schemas.openxmlformats.org/presentationml/2006/main">
  <p:tag name="TIMING" val="|1.1"/>
</p:tagLst>
</file>

<file path=ppt/tags/tag21.xml><?xml version="1.0" encoding="utf-8"?>
<p:tagLst xmlns:a="http://schemas.openxmlformats.org/drawingml/2006/main" xmlns:r="http://schemas.openxmlformats.org/officeDocument/2006/relationships" xmlns:p="http://schemas.openxmlformats.org/presentationml/2006/main">
  <p:tag name="TIMING" val="|5.5"/>
</p:tagLst>
</file>

<file path=ppt/tags/tag22.xml><?xml version="1.0" encoding="utf-8"?>
<p:tagLst xmlns:a="http://schemas.openxmlformats.org/drawingml/2006/main" xmlns:r="http://schemas.openxmlformats.org/officeDocument/2006/relationships" xmlns:p="http://schemas.openxmlformats.org/presentationml/2006/main">
  <p:tag name="TIMING" val="|2.6|4.6|1.5|2.1|1.1"/>
</p:tagLst>
</file>

<file path=ppt/tags/tag23.xml><?xml version="1.0" encoding="utf-8"?>
<p:tagLst xmlns:a="http://schemas.openxmlformats.org/drawingml/2006/main" xmlns:r="http://schemas.openxmlformats.org/officeDocument/2006/relationships" xmlns:p="http://schemas.openxmlformats.org/presentationml/2006/main">
  <p:tag name="TIMING" val="|0.3|2.4"/>
</p:tagLst>
</file>

<file path=ppt/tags/tag24.xml><?xml version="1.0" encoding="utf-8"?>
<p:tagLst xmlns:a="http://schemas.openxmlformats.org/drawingml/2006/main" xmlns:r="http://schemas.openxmlformats.org/officeDocument/2006/relationships" xmlns:p="http://schemas.openxmlformats.org/presentationml/2006/main">
  <p:tag name="TIMING" val="|1.5|3"/>
</p:tagLst>
</file>

<file path=ppt/tags/tag25.xml><?xml version="1.0" encoding="utf-8"?>
<p:tagLst xmlns:a="http://schemas.openxmlformats.org/drawingml/2006/main" xmlns:r="http://schemas.openxmlformats.org/officeDocument/2006/relationships" xmlns:p="http://schemas.openxmlformats.org/presentationml/2006/main">
  <p:tag name="TIMING" val="|1.7|0.7"/>
</p:tagLst>
</file>

<file path=ppt/tags/tag26.xml><?xml version="1.0" encoding="utf-8"?>
<p:tagLst xmlns:a="http://schemas.openxmlformats.org/drawingml/2006/main" xmlns:r="http://schemas.openxmlformats.org/officeDocument/2006/relationships" xmlns:p="http://schemas.openxmlformats.org/presentationml/2006/main">
  <p:tag name="TIMING" val="|1.7|5.2|1.3|1.7|1|5.8|6|1.3|2.3|4|2|4.5"/>
</p:tagLst>
</file>

<file path=ppt/tags/tag27.xml><?xml version="1.0" encoding="utf-8"?>
<p:tagLst xmlns:a="http://schemas.openxmlformats.org/drawingml/2006/main" xmlns:r="http://schemas.openxmlformats.org/officeDocument/2006/relationships" xmlns:p="http://schemas.openxmlformats.org/presentationml/2006/main">
  <p:tag name="TIMING" val="|0.8|1.2|1.4|1.1|0.7|0.8|6.6|2.1|4.3|1.7|1.4|1.4"/>
</p:tagLst>
</file>

<file path=ppt/tags/tag28.xml><?xml version="1.0" encoding="utf-8"?>
<p:tagLst xmlns:a="http://schemas.openxmlformats.org/drawingml/2006/main" xmlns:r="http://schemas.openxmlformats.org/officeDocument/2006/relationships" xmlns:p="http://schemas.openxmlformats.org/presentationml/2006/main">
  <p:tag name="TIMING" val="|15.9|1.4|1.5|4.7|5.4|0.8|0.8|2.3"/>
</p:tagLst>
</file>

<file path=ppt/tags/tag29.xml><?xml version="1.0" encoding="utf-8"?>
<p:tagLst xmlns:a="http://schemas.openxmlformats.org/drawingml/2006/main" xmlns:r="http://schemas.openxmlformats.org/officeDocument/2006/relationships" xmlns:p="http://schemas.openxmlformats.org/presentationml/2006/main">
  <p:tag name="TIMING" val="|5.5|10.2"/>
</p:tagLst>
</file>

<file path=ppt/tags/tag3.xml><?xml version="1.0" encoding="utf-8"?>
<p:tagLst xmlns:a="http://schemas.openxmlformats.org/drawingml/2006/main" xmlns:r="http://schemas.openxmlformats.org/officeDocument/2006/relationships" xmlns:p="http://schemas.openxmlformats.org/presentationml/2006/main">
  <p:tag name="TIMING" val="|5.5|1.1|1.3|1|25.9|1.7|0.7|15.1|1.4|1.6|0.9|9.1|2|1.7|2.6"/>
</p:tagLst>
</file>

<file path=ppt/tags/tag30.xml><?xml version="1.0" encoding="utf-8"?>
<p:tagLst xmlns:a="http://schemas.openxmlformats.org/drawingml/2006/main" xmlns:r="http://schemas.openxmlformats.org/officeDocument/2006/relationships" xmlns:p="http://schemas.openxmlformats.org/presentationml/2006/main">
  <p:tag name="TIMING" val="|0.7|2.6|3.8|2.1"/>
</p:tagLst>
</file>

<file path=ppt/tags/tag31.xml><?xml version="1.0" encoding="utf-8"?>
<p:tagLst xmlns:a="http://schemas.openxmlformats.org/drawingml/2006/main" xmlns:r="http://schemas.openxmlformats.org/officeDocument/2006/relationships" xmlns:p="http://schemas.openxmlformats.org/presentationml/2006/main">
  <p:tag name="TIMING" val="|2.1|1.8"/>
</p:tagLst>
</file>

<file path=ppt/tags/tag32.xml><?xml version="1.0" encoding="utf-8"?>
<p:tagLst xmlns:a="http://schemas.openxmlformats.org/drawingml/2006/main" xmlns:r="http://schemas.openxmlformats.org/officeDocument/2006/relationships" xmlns:p="http://schemas.openxmlformats.org/presentationml/2006/main">
  <p:tag name="TIMING" val="|0.6|1.6|0.7|3.2|1.1"/>
</p:tagLst>
</file>

<file path=ppt/tags/tag33.xml><?xml version="1.0" encoding="utf-8"?>
<p:tagLst xmlns:a="http://schemas.openxmlformats.org/drawingml/2006/main" xmlns:r="http://schemas.openxmlformats.org/officeDocument/2006/relationships" xmlns:p="http://schemas.openxmlformats.org/presentationml/2006/main">
  <p:tag name="TIMING" val="|1.8"/>
</p:tagLst>
</file>

<file path=ppt/tags/tag34.xml><?xml version="1.0" encoding="utf-8"?>
<p:tagLst xmlns:a="http://schemas.openxmlformats.org/drawingml/2006/main" xmlns:r="http://schemas.openxmlformats.org/officeDocument/2006/relationships" xmlns:p="http://schemas.openxmlformats.org/presentationml/2006/main">
  <p:tag name="TIMING" val="|1.2"/>
</p:tagLst>
</file>

<file path=ppt/tags/tag35.xml><?xml version="1.0" encoding="utf-8"?>
<p:tagLst xmlns:a="http://schemas.openxmlformats.org/drawingml/2006/main" xmlns:r="http://schemas.openxmlformats.org/officeDocument/2006/relationships" xmlns:p="http://schemas.openxmlformats.org/presentationml/2006/main">
  <p:tag name="TIMING" val="|2.8"/>
</p:tagLst>
</file>

<file path=ppt/tags/tag36.xml><?xml version="1.0" encoding="utf-8"?>
<p:tagLst xmlns:a="http://schemas.openxmlformats.org/drawingml/2006/main" xmlns:r="http://schemas.openxmlformats.org/officeDocument/2006/relationships" xmlns:p="http://schemas.openxmlformats.org/presentationml/2006/main">
  <p:tag name="TIMING" val="|1"/>
</p:tagLst>
</file>

<file path=ppt/tags/tag37.xml><?xml version="1.0" encoding="utf-8"?>
<p:tagLst xmlns:a="http://schemas.openxmlformats.org/drawingml/2006/main" xmlns:r="http://schemas.openxmlformats.org/officeDocument/2006/relationships" xmlns:p="http://schemas.openxmlformats.org/presentationml/2006/main">
  <p:tag name="TIMING" val="|0.8|1.1|1.5"/>
</p:tagLst>
</file>

<file path=ppt/tags/tag4.xml><?xml version="1.0" encoding="utf-8"?>
<p:tagLst xmlns:a="http://schemas.openxmlformats.org/drawingml/2006/main" xmlns:r="http://schemas.openxmlformats.org/officeDocument/2006/relationships" xmlns:p="http://schemas.openxmlformats.org/presentationml/2006/main">
  <p:tag name="TIMING" val="|9.8"/>
</p:tagLst>
</file>

<file path=ppt/tags/tag5.xml><?xml version="1.0" encoding="utf-8"?>
<p:tagLst xmlns:a="http://schemas.openxmlformats.org/drawingml/2006/main" xmlns:r="http://schemas.openxmlformats.org/officeDocument/2006/relationships" xmlns:p="http://schemas.openxmlformats.org/presentationml/2006/main">
  <p:tag name="TIMING" val="|0.7|0.8|2.6|1|0.8|2|0.6|2.8|0.6|1.4|0.5|1.4"/>
</p:tagLst>
</file>

<file path=ppt/tags/tag6.xml><?xml version="1.0" encoding="utf-8"?>
<p:tagLst xmlns:a="http://schemas.openxmlformats.org/drawingml/2006/main" xmlns:r="http://schemas.openxmlformats.org/officeDocument/2006/relationships" xmlns:p="http://schemas.openxmlformats.org/presentationml/2006/main">
  <p:tag name="TIMING" val="|0.3|3.1"/>
</p:tagLst>
</file>

<file path=ppt/tags/tag7.xml><?xml version="1.0" encoding="utf-8"?>
<p:tagLst xmlns:a="http://schemas.openxmlformats.org/drawingml/2006/main" xmlns:r="http://schemas.openxmlformats.org/officeDocument/2006/relationships" xmlns:p="http://schemas.openxmlformats.org/presentationml/2006/main">
  <p:tag name="TIMING" val="|1.1"/>
</p:tagLst>
</file>

<file path=ppt/tags/tag8.xml><?xml version="1.0" encoding="utf-8"?>
<p:tagLst xmlns:a="http://schemas.openxmlformats.org/drawingml/2006/main" xmlns:r="http://schemas.openxmlformats.org/officeDocument/2006/relationships" xmlns:p="http://schemas.openxmlformats.org/presentationml/2006/main">
  <p:tag name="TIMING" val="|0.8|0.5|0.2|2.6"/>
</p:tagLst>
</file>

<file path=ppt/tags/tag9.xml><?xml version="1.0" encoding="utf-8"?>
<p:tagLst xmlns:a="http://schemas.openxmlformats.org/drawingml/2006/main" xmlns:r="http://schemas.openxmlformats.org/officeDocument/2006/relationships" xmlns:p="http://schemas.openxmlformats.org/presentationml/2006/main">
  <p:tag name="TIMING" val="|3.5|2|0.7|0.7|0.7|0.9|1.4|2.8|0.6"/>
</p:tagLst>
</file>

<file path=ppt/theme/theme1.xml><?xml version="1.0" encoding="utf-8"?>
<a:theme xmlns:a="http://schemas.openxmlformats.org/drawingml/2006/main" name="Slice">
  <a:themeElements>
    <a:clrScheme name="Slice">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Slice">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13FEC7C6-62A9-40C4-99D2-581AACACAA2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Integral</Template>
  <TotalTime>4808</TotalTime>
  <Words>2147</Words>
  <Application>Microsoft Office PowerPoint</Application>
  <PresentationFormat>Widescreen</PresentationFormat>
  <Paragraphs>315</Paragraphs>
  <Slides>51</Slides>
  <Notes>0</Notes>
  <HiddenSlides>0</HiddenSlides>
  <MMClips>0</MMClips>
  <ScaleCrop>false</ScaleCrop>
  <HeadingPairs>
    <vt:vector size="6" baseType="variant">
      <vt:variant>
        <vt:lpstr>Fonts Used</vt:lpstr>
      </vt:variant>
      <vt:variant>
        <vt:i4>23</vt:i4>
      </vt:variant>
      <vt:variant>
        <vt:lpstr>Theme</vt:lpstr>
      </vt:variant>
      <vt:variant>
        <vt:i4>1</vt:i4>
      </vt:variant>
      <vt:variant>
        <vt:lpstr>Slide Titles</vt:lpstr>
      </vt:variant>
      <vt:variant>
        <vt:i4>51</vt:i4>
      </vt:variant>
    </vt:vector>
  </HeadingPairs>
  <TitlesOfParts>
    <vt:vector size="75" baseType="lpstr">
      <vt:lpstr>Microsoft JhengHei UI</vt:lpstr>
      <vt:lpstr>Yu Gothic UI Semibold</vt:lpstr>
      <vt:lpstr>Arial</vt:lpstr>
      <vt:lpstr>Bebas Neue</vt:lpstr>
      <vt:lpstr>Bookman Old Style</vt:lpstr>
      <vt:lpstr>Calibri</vt:lpstr>
      <vt:lpstr>Century Gothic</vt:lpstr>
      <vt:lpstr>Constantia</vt:lpstr>
      <vt:lpstr>Courier New</vt:lpstr>
      <vt:lpstr>FontAwesome</vt:lpstr>
      <vt:lpstr>Gill Sans</vt:lpstr>
      <vt:lpstr>HelveticaNeueLT Std ExtBlk Cn</vt:lpstr>
      <vt:lpstr>Impact</vt:lpstr>
      <vt:lpstr>Lato Light</vt:lpstr>
      <vt:lpstr>Lato Regular</vt:lpstr>
      <vt:lpstr>Maiandra GD</vt:lpstr>
      <vt:lpstr>Montserrat</vt:lpstr>
      <vt:lpstr>Montserrat Light</vt:lpstr>
      <vt:lpstr>Montserrat Semi</vt:lpstr>
      <vt:lpstr>Sitka Text</vt:lpstr>
      <vt:lpstr>Source Sans Pro ExtraLight</vt:lpstr>
      <vt:lpstr>Times New Roman</vt:lpstr>
      <vt:lpstr>Wingdings 3</vt:lpstr>
      <vt:lpstr>Slice</vt:lpstr>
      <vt:lpstr>Τει ιονιων νησων</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οφελη της μουσικησ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Τει ιονιων νησων</dc:title>
  <dc:creator>Kimon Apostolidis</dc:creator>
  <cp:lastModifiedBy>Kimon Apostolidis</cp:lastModifiedBy>
  <cp:revision>76</cp:revision>
  <dcterms:created xsi:type="dcterms:W3CDTF">2016-09-26T13:19:36Z</dcterms:created>
  <dcterms:modified xsi:type="dcterms:W3CDTF">2016-11-06T10:42:29Z</dcterms:modified>
</cp:coreProperties>
</file>